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7"/>
  </p:notesMasterIdLst>
  <p:sldIdLst>
    <p:sldId id="272" r:id="rId2"/>
    <p:sldId id="273" r:id="rId3"/>
    <p:sldId id="274" r:id="rId4"/>
    <p:sldId id="286" r:id="rId5"/>
    <p:sldId id="281" r:id="rId6"/>
    <p:sldId id="282" r:id="rId7"/>
    <p:sldId id="283" r:id="rId8"/>
    <p:sldId id="284" r:id="rId9"/>
    <p:sldId id="285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6A6F8-A547-4E83-B7B4-1F1B01A8F536}" v="52" dt="2020-06-14T15:05:58.376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ddur Jonsson" userId="4e3a3c5a2ac46d6d" providerId="LiveId" clId="{08818E24-C45D-4ED4-8A36-A308E5BA8592}"/>
    <pc:docChg chg="undo redo custSel addSld delSld modSld sldOrd modMainMaster">
      <pc:chgData name="Oddur Jonsson" userId="4e3a3c5a2ac46d6d" providerId="LiveId" clId="{08818E24-C45D-4ED4-8A36-A308E5BA8592}" dt="2020-06-14T15:06:44.923" v="488" actId="20577"/>
      <pc:docMkLst>
        <pc:docMk/>
      </pc:docMkLst>
      <pc:sldChg chg="modSp">
        <pc:chgData name="Oddur Jonsson" userId="4e3a3c5a2ac46d6d" providerId="LiveId" clId="{08818E24-C45D-4ED4-8A36-A308E5BA8592}" dt="2020-06-14T14:16:02.873" v="156" actId="207"/>
        <pc:sldMkLst>
          <pc:docMk/>
          <pc:sldMk cId="3549628654" sldId="272"/>
        </pc:sldMkLst>
        <pc:spChg chg="mod">
          <ac:chgData name="Oddur Jonsson" userId="4e3a3c5a2ac46d6d" providerId="LiveId" clId="{08818E24-C45D-4ED4-8A36-A308E5BA8592}" dt="2020-06-14T14:16:02.873" v="156" actId="207"/>
          <ac:spMkLst>
            <pc:docMk/>
            <pc:sldMk cId="3549628654" sldId="272"/>
            <ac:spMk id="6" creationId="{21A141B4-FE6F-4D0E-83F6-09D7416DBABB}"/>
          </ac:spMkLst>
        </pc:spChg>
      </pc:sldChg>
      <pc:sldChg chg="addSp delSp modSp">
        <pc:chgData name="Oddur Jonsson" userId="4e3a3c5a2ac46d6d" providerId="LiveId" clId="{08818E24-C45D-4ED4-8A36-A308E5BA8592}" dt="2020-06-14T15:06:44.923" v="488" actId="20577"/>
        <pc:sldMkLst>
          <pc:docMk/>
          <pc:sldMk cId="1508910272" sldId="273"/>
        </pc:sldMkLst>
        <pc:spChg chg="mod">
          <ac:chgData name="Oddur Jonsson" userId="4e3a3c5a2ac46d6d" providerId="LiveId" clId="{08818E24-C45D-4ED4-8A36-A308E5BA8592}" dt="2020-06-14T15:06:44.923" v="488" actId="20577"/>
          <ac:spMkLst>
            <pc:docMk/>
            <pc:sldMk cId="1508910272" sldId="273"/>
            <ac:spMk id="2" creationId="{00000000-0000-0000-0000-000000000000}"/>
          </ac:spMkLst>
        </pc:spChg>
        <pc:spChg chg="del">
          <ac:chgData name="Oddur Jonsson" userId="4e3a3c5a2ac46d6d" providerId="LiveId" clId="{08818E24-C45D-4ED4-8A36-A308E5BA8592}" dt="2020-06-14T14:07:31.579" v="75" actId="478"/>
          <ac:spMkLst>
            <pc:docMk/>
            <pc:sldMk cId="1508910272" sldId="273"/>
            <ac:spMk id="3" creationId="{00000000-0000-0000-0000-000000000000}"/>
          </ac:spMkLst>
        </pc:spChg>
        <pc:spChg chg="add del mod">
          <ac:chgData name="Oddur Jonsson" userId="4e3a3c5a2ac46d6d" providerId="LiveId" clId="{08818E24-C45D-4ED4-8A36-A308E5BA8592}" dt="2020-06-14T14:07:33.065" v="76" actId="478"/>
          <ac:spMkLst>
            <pc:docMk/>
            <pc:sldMk cId="1508910272" sldId="273"/>
            <ac:spMk id="6" creationId="{167256B0-B835-4CF0-A231-C760C94D4175}"/>
          </ac:spMkLst>
        </pc:spChg>
        <pc:spChg chg="add del mod">
          <ac:chgData name="Oddur Jonsson" userId="4e3a3c5a2ac46d6d" providerId="LiveId" clId="{08818E24-C45D-4ED4-8A36-A308E5BA8592}" dt="2020-06-14T14:16:18.226" v="158" actId="478"/>
          <ac:spMkLst>
            <pc:docMk/>
            <pc:sldMk cId="1508910272" sldId="273"/>
            <ac:spMk id="7" creationId="{9983DE88-6F2F-47E5-846E-B40BDC376B82}"/>
          </ac:spMkLst>
        </pc:spChg>
        <pc:spChg chg="add mod">
          <ac:chgData name="Oddur Jonsson" userId="4e3a3c5a2ac46d6d" providerId="LiveId" clId="{08818E24-C45D-4ED4-8A36-A308E5BA8592}" dt="2020-06-14T14:16:25.336" v="171" actId="20577"/>
          <ac:spMkLst>
            <pc:docMk/>
            <pc:sldMk cId="1508910272" sldId="273"/>
            <ac:spMk id="9" creationId="{B773C645-B993-4837-9542-4A1E18475283}"/>
          </ac:spMkLst>
        </pc:spChg>
        <pc:picChg chg="del">
          <ac:chgData name="Oddur Jonsson" userId="4e3a3c5a2ac46d6d" providerId="LiveId" clId="{08818E24-C45D-4ED4-8A36-A308E5BA8592}" dt="2020-06-14T14:12:03.115" v="115" actId="478"/>
          <ac:picMkLst>
            <pc:docMk/>
            <pc:sldMk cId="1508910272" sldId="273"/>
            <ac:picMk id="5" creationId="{53A67095-1D35-4377-862E-9C2BF1BA223E}"/>
          </ac:picMkLst>
        </pc:picChg>
        <pc:picChg chg="add mod">
          <ac:chgData name="Oddur Jonsson" userId="4e3a3c5a2ac46d6d" providerId="LiveId" clId="{08818E24-C45D-4ED4-8A36-A308E5BA8592}" dt="2020-06-14T14:22:46.729" v="297" actId="1076"/>
          <ac:picMkLst>
            <pc:docMk/>
            <pc:sldMk cId="1508910272" sldId="273"/>
            <ac:picMk id="8" creationId="{05AD21E4-F6A6-48BC-B046-6097CF24AC19}"/>
          </ac:picMkLst>
        </pc:picChg>
      </pc:sldChg>
      <pc:sldChg chg="addSp delSp modSp">
        <pc:chgData name="Oddur Jonsson" userId="4e3a3c5a2ac46d6d" providerId="LiveId" clId="{08818E24-C45D-4ED4-8A36-A308E5BA8592}" dt="2020-06-14T14:23:53.388" v="308" actId="1076"/>
        <pc:sldMkLst>
          <pc:docMk/>
          <pc:sldMk cId="3339554045" sldId="274"/>
        </pc:sldMkLst>
        <pc:spChg chg="mod">
          <ac:chgData name="Oddur Jonsson" userId="4e3a3c5a2ac46d6d" providerId="LiveId" clId="{08818E24-C45D-4ED4-8A36-A308E5BA8592}" dt="2020-06-14T14:23:53.388" v="308" actId="1076"/>
          <ac:spMkLst>
            <pc:docMk/>
            <pc:sldMk cId="3339554045" sldId="274"/>
            <ac:spMk id="2" creationId="{00000000-0000-0000-0000-000000000000}"/>
          </ac:spMkLst>
        </pc:spChg>
        <pc:spChg chg="del">
          <ac:chgData name="Oddur Jonsson" userId="4e3a3c5a2ac46d6d" providerId="LiveId" clId="{08818E24-C45D-4ED4-8A36-A308E5BA8592}" dt="2020-06-14T14:05:22.023" v="66" actId="478"/>
          <ac:spMkLst>
            <pc:docMk/>
            <pc:sldMk cId="3339554045" sldId="274"/>
            <ac:spMk id="3" creationId="{00000000-0000-0000-0000-000000000000}"/>
          </ac:spMkLst>
        </pc:spChg>
        <pc:spChg chg="add del mod">
          <ac:chgData name="Oddur Jonsson" userId="4e3a3c5a2ac46d6d" providerId="LiveId" clId="{08818E24-C45D-4ED4-8A36-A308E5BA8592}" dt="2020-06-14T14:05:26.750" v="67" actId="478"/>
          <ac:spMkLst>
            <pc:docMk/>
            <pc:sldMk cId="3339554045" sldId="274"/>
            <ac:spMk id="6" creationId="{EAD58ADB-91D7-459A-9E60-C2FB06B8BA06}"/>
          </ac:spMkLst>
        </pc:spChg>
        <pc:spChg chg="add del mod">
          <ac:chgData name="Oddur Jonsson" userId="4e3a3c5a2ac46d6d" providerId="LiveId" clId="{08818E24-C45D-4ED4-8A36-A308E5BA8592}" dt="2020-06-14T14:16:39.107" v="173" actId="478"/>
          <ac:spMkLst>
            <pc:docMk/>
            <pc:sldMk cId="3339554045" sldId="274"/>
            <ac:spMk id="7" creationId="{EC951ADC-D5B3-459B-B71F-450498B288B9}"/>
          </ac:spMkLst>
        </pc:spChg>
        <pc:spChg chg="add mod">
          <ac:chgData name="Oddur Jonsson" userId="4e3a3c5a2ac46d6d" providerId="LiveId" clId="{08818E24-C45D-4ED4-8A36-A308E5BA8592}" dt="2020-06-14T14:16:44.896" v="183" actId="20577"/>
          <ac:spMkLst>
            <pc:docMk/>
            <pc:sldMk cId="3339554045" sldId="274"/>
            <ac:spMk id="9" creationId="{9371A87B-996C-4536-AC57-E9DCF12AD9B3}"/>
          </ac:spMkLst>
        </pc:spChg>
        <pc:picChg chg="del">
          <ac:chgData name="Oddur Jonsson" userId="4e3a3c5a2ac46d6d" providerId="LiveId" clId="{08818E24-C45D-4ED4-8A36-A308E5BA8592}" dt="2020-06-14T14:05:48.624" v="71" actId="478"/>
          <ac:picMkLst>
            <pc:docMk/>
            <pc:sldMk cId="3339554045" sldId="274"/>
            <ac:picMk id="5" creationId="{4EE7D52A-52A2-4417-9C56-F0B3FC47BCA6}"/>
          </ac:picMkLst>
        </pc:picChg>
        <pc:picChg chg="add mod">
          <ac:chgData name="Oddur Jonsson" userId="4e3a3c5a2ac46d6d" providerId="LiveId" clId="{08818E24-C45D-4ED4-8A36-A308E5BA8592}" dt="2020-06-14T14:22:40.901" v="296" actId="1076"/>
          <ac:picMkLst>
            <pc:docMk/>
            <pc:sldMk cId="3339554045" sldId="274"/>
            <ac:picMk id="8" creationId="{3A38EF50-77A0-4126-B768-1CCB7CE14741}"/>
          </ac:picMkLst>
        </pc:picChg>
      </pc:sldChg>
      <pc:sldChg chg="modSp">
        <pc:chgData name="Oddur Jonsson" userId="4e3a3c5a2ac46d6d" providerId="LiveId" clId="{08818E24-C45D-4ED4-8A36-A308E5BA8592}" dt="2020-06-14T14:26:00.557" v="314" actId="1076"/>
        <pc:sldMkLst>
          <pc:docMk/>
          <pc:sldMk cId="3793423529" sldId="281"/>
        </pc:sldMkLst>
        <pc:spChg chg="mod">
          <ac:chgData name="Oddur Jonsson" userId="4e3a3c5a2ac46d6d" providerId="LiveId" clId="{08818E24-C45D-4ED4-8A36-A308E5BA8592}" dt="2020-06-14T14:04:47.169" v="43" actId="27636"/>
          <ac:spMkLst>
            <pc:docMk/>
            <pc:sldMk cId="3793423529" sldId="281"/>
            <ac:spMk id="2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14:53.255" v="152" actId="207"/>
          <ac:spMkLst>
            <pc:docMk/>
            <pc:sldMk cId="3793423529" sldId="281"/>
            <ac:spMk id="3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04:47.184" v="45" actId="27636"/>
          <ac:spMkLst>
            <pc:docMk/>
            <pc:sldMk cId="3793423529" sldId="281"/>
            <ac:spMk id="5" creationId="{8B3C2C39-1670-4D27-8701-DB9C7E379B1F}"/>
          </ac:spMkLst>
        </pc:spChg>
        <pc:spChg chg="mod">
          <ac:chgData name="Oddur Jonsson" userId="4e3a3c5a2ac46d6d" providerId="LiveId" clId="{08818E24-C45D-4ED4-8A36-A308E5BA8592}" dt="2020-06-14T14:26:00.557" v="314" actId="1076"/>
          <ac:spMkLst>
            <pc:docMk/>
            <pc:sldMk cId="3793423529" sldId="281"/>
            <ac:spMk id="6" creationId="{BACC0D3D-4737-416C-BEE1-EBA3B871576B}"/>
          </ac:spMkLst>
        </pc:spChg>
      </pc:sldChg>
      <pc:sldChg chg="modSp">
        <pc:chgData name="Oddur Jonsson" userId="4e3a3c5a2ac46d6d" providerId="LiveId" clId="{08818E24-C45D-4ED4-8A36-A308E5BA8592}" dt="2020-06-14T14:26:25.462" v="316" actId="1076"/>
        <pc:sldMkLst>
          <pc:docMk/>
          <pc:sldMk cId="3245079223" sldId="282"/>
        </pc:sldMkLst>
        <pc:spChg chg="mod">
          <ac:chgData name="Oddur Jonsson" userId="4e3a3c5a2ac46d6d" providerId="LiveId" clId="{08818E24-C45D-4ED4-8A36-A308E5BA8592}" dt="2020-06-14T14:04:47.231" v="47" actId="27636"/>
          <ac:spMkLst>
            <pc:docMk/>
            <pc:sldMk cId="3245079223" sldId="282"/>
            <ac:spMk id="2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15:38.104" v="153" actId="207"/>
          <ac:spMkLst>
            <pc:docMk/>
            <pc:sldMk cId="3245079223" sldId="282"/>
            <ac:spMk id="3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04:47.247" v="48" actId="27636"/>
          <ac:spMkLst>
            <pc:docMk/>
            <pc:sldMk cId="3245079223" sldId="282"/>
            <ac:spMk id="4" creationId="{A29900BE-7A2C-4604-BE43-0F85011C2569}"/>
          </ac:spMkLst>
        </pc:spChg>
        <pc:spChg chg="mod">
          <ac:chgData name="Oddur Jonsson" userId="4e3a3c5a2ac46d6d" providerId="LiveId" clId="{08818E24-C45D-4ED4-8A36-A308E5BA8592}" dt="2020-06-14T14:04:47.184" v="46" actId="27636"/>
          <ac:spMkLst>
            <pc:docMk/>
            <pc:sldMk cId="3245079223" sldId="282"/>
            <ac:spMk id="5" creationId="{8B3C2C39-1670-4D27-8701-DB9C7E379B1F}"/>
          </ac:spMkLst>
        </pc:spChg>
        <pc:spChg chg="mod">
          <ac:chgData name="Oddur Jonsson" userId="4e3a3c5a2ac46d6d" providerId="LiveId" clId="{08818E24-C45D-4ED4-8A36-A308E5BA8592}" dt="2020-06-14T14:26:25.462" v="316" actId="1076"/>
          <ac:spMkLst>
            <pc:docMk/>
            <pc:sldMk cId="3245079223" sldId="282"/>
            <ac:spMk id="6" creationId="{BACC0D3D-4737-416C-BEE1-EBA3B871576B}"/>
          </ac:spMkLst>
        </pc:spChg>
      </pc:sldChg>
      <pc:sldChg chg="modSp">
        <pc:chgData name="Oddur Jonsson" userId="4e3a3c5a2ac46d6d" providerId="LiveId" clId="{08818E24-C45D-4ED4-8A36-A308E5BA8592}" dt="2020-06-14T14:26:45.685" v="318" actId="1076"/>
        <pc:sldMkLst>
          <pc:docMk/>
          <pc:sldMk cId="1474342183" sldId="283"/>
        </pc:sldMkLst>
        <pc:spChg chg="mod">
          <ac:chgData name="Oddur Jonsson" userId="4e3a3c5a2ac46d6d" providerId="LiveId" clId="{08818E24-C45D-4ED4-8A36-A308E5BA8592}" dt="2020-06-14T14:23:17.538" v="301" actId="27636"/>
          <ac:spMkLst>
            <pc:docMk/>
            <pc:sldMk cId="1474342183" sldId="283"/>
            <ac:spMk id="2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18:45.146" v="218" actId="20577"/>
          <ac:spMkLst>
            <pc:docMk/>
            <pc:sldMk cId="1474342183" sldId="283"/>
            <ac:spMk id="3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26:45.685" v="318" actId="1076"/>
          <ac:spMkLst>
            <pc:docMk/>
            <pc:sldMk cId="1474342183" sldId="283"/>
            <ac:spMk id="6" creationId="{BACC0D3D-4737-416C-BEE1-EBA3B871576B}"/>
          </ac:spMkLst>
        </pc:spChg>
      </pc:sldChg>
      <pc:sldChg chg="modSp">
        <pc:chgData name="Oddur Jonsson" userId="4e3a3c5a2ac46d6d" providerId="LiveId" clId="{08818E24-C45D-4ED4-8A36-A308E5BA8592}" dt="2020-06-14T14:27:39.008" v="322" actId="1076"/>
        <pc:sldMkLst>
          <pc:docMk/>
          <pc:sldMk cId="8398856" sldId="284"/>
        </pc:sldMkLst>
        <pc:spChg chg="mod">
          <ac:chgData name="Oddur Jonsson" userId="4e3a3c5a2ac46d6d" providerId="LiveId" clId="{08818E24-C45D-4ED4-8A36-A308E5BA8592}" dt="2020-06-14T14:27:18.927" v="320" actId="1076"/>
          <ac:spMkLst>
            <pc:docMk/>
            <pc:sldMk cId="8398856" sldId="284"/>
            <ac:spMk id="2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18:46.315" v="219" actId="20577"/>
          <ac:spMkLst>
            <pc:docMk/>
            <pc:sldMk cId="8398856" sldId="284"/>
            <ac:spMk id="3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27:39.008" v="322" actId="1076"/>
          <ac:spMkLst>
            <pc:docMk/>
            <pc:sldMk cId="8398856" sldId="284"/>
            <ac:spMk id="6" creationId="{BACC0D3D-4737-416C-BEE1-EBA3B871576B}"/>
          </ac:spMkLst>
        </pc:spChg>
      </pc:sldChg>
      <pc:sldChg chg="delSp modSp">
        <pc:chgData name="Oddur Jonsson" userId="4e3a3c5a2ac46d6d" providerId="LiveId" clId="{08818E24-C45D-4ED4-8A36-A308E5BA8592}" dt="2020-06-14T14:29:22.190" v="326" actId="255"/>
        <pc:sldMkLst>
          <pc:docMk/>
          <pc:sldMk cId="4249837594" sldId="285"/>
        </pc:sldMkLst>
        <pc:spChg chg="mod">
          <ac:chgData name="Oddur Jonsson" userId="4e3a3c5a2ac46d6d" providerId="LiveId" clId="{08818E24-C45D-4ED4-8A36-A308E5BA8592}" dt="2020-06-14T14:29:22.190" v="326" actId="255"/>
          <ac:spMkLst>
            <pc:docMk/>
            <pc:sldMk cId="4249837594" sldId="285"/>
            <ac:spMk id="2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19:05.659" v="222" actId="1076"/>
          <ac:spMkLst>
            <pc:docMk/>
            <pc:sldMk cId="4249837594" sldId="285"/>
            <ac:spMk id="13" creationId="{0BB448EC-E91F-4BEB-92D0-597CF8B689D6}"/>
          </ac:spMkLst>
        </pc:spChg>
        <pc:spChg chg="mod">
          <ac:chgData name="Oddur Jonsson" userId="4e3a3c5a2ac46d6d" providerId="LiveId" clId="{08818E24-C45D-4ED4-8A36-A308E5BA8592}" dt="2020-06-14T14:28:09.865" v="324" actId="1076"/>
          <ac:spMkLst>
            <pc:docMk/>
            <pc:sldMk cId="4249837594" sldId="285"/>
            <ac:spMk id="14" creationId="{D20B7E16-6DDD-40BA-A6E9-46B0C08AE712}"/>
          </ac:spMkLst>
        </pc:spChg>
        <pc:spChg chg="del">
          <ac:chgData name="Oddur Jonsson" userId="4e3a3c5a2ac46d6d" providerId="LiveId" clId="{08818E24-C45D-4ED4-8A36-A308E5BA8592}" dt="2020-06-14T14:29:02.418" v="325" actId="478"/>
          <ac:spMkLst>
            <pc:docMk/>
            <pc:sldMk cId="4249837594" sldId="285"/>
            <ac:spMk id="17" creationId="{262214DF-6DAD-4F68-ADE4-75C07825F88D}"/>
          </ac:spMkLst>
        </pc:spChg>
      </pc:sldChg>
      <pc:sldChg chg="modSp">
        <pc:chgData name="Oddur Jonsson" userId="4e3a3c5a2ac46d6d" providerId="LiveId" clId="{08818E24-C45D-4ED4-8A36-A308E5BA8592}" dt="2020-06-14T14:16:57.089" v="184" actId="207"/>
        <pc:sldMkLst>
          <pc:docMk/>
          <pc:sldMk cId="1193958010" sldId="286"/>
        </pc:sldMkLst>
        <pc:spChg chg="mod">
          <ac:chgData name="Oddur Jonsson" userId="4e3a3c5a2ac46d6d" providerId="LiveId" clId="{08818E24-C45D-4ED4-8A36-A308E5BA8592}" dt="2020-06-14T14:16:57.089" v="184" actId="207"/>
          <ac:spMkLst>
            <pc:docMk/>
            <pc:sldMk cId="1193958010" sldId="286"/>
            <ac:spMk id="6" creationId="{21A141B4-FE6F-4D0E-83F6-09D7416DBABB}"/>
          </ac:spMkLst>
        </pc:spChg>
      </pc:sldChg>
      <pc:sldChg chg="modSp">
        <pc:chgData name="Oddur Jonsson" userId="4e3a3c5a2ac46d6d" providerId="LiveId" clId="{08818E24-C45D-4ED4-8A36-A308E5BA8592}" dt="2020-06-14T14:30:25.183" v="328" actId="1076"/>
        <pc:sldMkLst>
          <pc:docMk/>
          <pc:sldMk cId="1136468917" sldId="287"/>
        </pc:sldMkLst>
        <pc:spChg chg="mod">
          <ac:chgData name="Oddur Jonsson" userId="4e3a3c5a2ac46d6d" providerId="LiveId" clId="{08818E24-C45D-4ED4-8A36-A308E5BA8592}" dt="2020-06-14T14:18:04.445" v="188" actId="207"/>
          <ac:spMkLst>
            <pc:docMk/>
            <pc:sldMk cId="1136468917" sldId="287"/>
            <ac:spMk id="3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30:25.183" v="328" actId="1076"/>
          <ac:spMkLst>
            <pc:docMk/>
            <pc:sldMk cId="1136468917" sldId="287"/>
            <ac:spMk id="6" creationId="{BACC0D3D-4737-416C-BEE1-EBA3B871576B}"/>
          </ac:spMkLst>
        </pc:spChg>
      </pc:sldChg>
      <pc:sldChg chg="modSp">
        <pc:chgData name="Oddur Jonsson" userId="4e3a3c5a2ac46d6d" providerId="LiveId" clId="{08818E24-C45D-4ED4-8A36-A308E5BA8592}" dt="2020-06-14T14:30:54.867" v="330" actId="1076"/>
        <pc:sldMkLst>
          <pc:docMk/>
          <pc:sldMk cId="515305115" sldId="288"/>
        </pc:sldMkLst>
        <pc:spChg chg="mod">
          <ac:chgData name="Oddur Jonsson" userId="4e3a3c5a2ac46d6d" providerId="LiveId" clId="{08818E24-C45D-4ED4-8A36-A308E5BA8592}" dt="2020-06-14T14:18:00.177" v="187" actId="207"/>
          <ac:spMkLst>
            <pc:docMk/>
            <pc:sldMk cId="515305115" sldId="288"/>
            <ac:spMk id="3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30:54.867" v="330" actId="1076"/>
          <ac:spMkLst>
            <pc:docMk/>
            <pc:sldMk cId="515305115" sldId="288"/>
            <ac:spMk id="9" creationId="{55C9C016-3781-48F6-8783-AED9763EAF0B}"/>
          </ac:spMkLst>
        </pc:spChg>
      </pc:sldChg>
      <pc:sldChg chg="delSp modSp">
        <pc:chgData name="Oddur Jonsson" userId="4e3a3c5a2ac46d6d" providerId="LiveId" clId="{08818E24-C45D-4ED4-8A36-A308E5BA8592}" dt="2020-06-14T14:31:21.224" v="333" actId="1076"/>
        <pc:sldMkLst>
          <pc:docMk/>
          <pc:sldMk cId="2953179007" sldId="289"/>
        </pc:sldMkLst>
        <pc:spChg chg="mod">
          <ac:chgData name="Oddur Jonsson" userId="4e3a3c5a2ac46d6d" providerId="LiveId" clId="{08818E24-C45D-4ED4-8A36-A308E5BA8592}" dt="2020-06-14T14:20:37.367" v="228" actId="207"/>
          <ac:spMkLst>
            <pc:docMk/>
            <pc:sldMk cId="2953179007" sldId="289"/>
            <ac:spMk id="3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31:21.224" v="333" actId="1076"/>
          <ac:spMkLst>
            <pc:docMk/>
            <pc:sldMk cId="2953179007" sldId="289"/>
            <ac:spMk id="6" creationId="{BACC0D3D-4737-416C-BEE1-EBA3B871576B}"/>
          </ac:spMkLst>
        </pc:spChg>
        <pc:spChg chg="del">
          <ac:chgData name="Oddur Jonsson" userId="4e3a3c5a2ac46d6d" providerId="LiveId" clId="{08818E24-C45D-4ED4-8A36-A308E5BA8592}" dt="2020-06-14T14:31:01.512" v="331" actId="478"/>
          <ac:spMkLst>
            <pc:docMk/>
            <pc:sldMk cId="2953179007" sldId="289"/>
            <ac:spMk id="11" creationId="{59E34529-B801-49E0-B135-C624526486BB}"/>
          </ac:spMkLst>
        </pc:spChg>
      </pc:sldChg>
      <pc:sldChg chg="modSp">
        <pc:chgData name="Oddur Jonsson" userId="4e3a3c5a2ac46d6d" providerId="LiveId" clId="{08818E24-C45D-4ED4-8A36-A308E5BA8592}" dt="2020-06-14T14:31:51.933" v="339" actId="1076"/>
        <pc:sldMkLst>
          <pc:docMk/>
          <pc:sldMk cId="1675741679" sldId="290"/>
        </pc:sldMkLst>
        <pc:spChg chg="mod">
          <ac:chgData name="Oddur Jonsson" userId="4e3a3c5a2ac46d6d" providerId="LiveId" clId="{08818E24-C45D-4ED4-8A36-A308E5BA8592}" dt="2020-06-14T14:20:43.530" v="229" actId="207"/>
          <ac:spMkLst>
            <pc:docMk/>
            <pc:sldMk cId="1675741679" sldId="290"/>
            <ac:spMk id="3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31:31.387" v="334" actId="1076"/>
          <ac:spMkLst>
            <pc:docMk/>
            <pc:sldMk cId="1675741679" sldId="290"/>
            <ac:spMk id="4" creationId="{A29900BE-7A2C-4604-BE43-0F85011C2569}"/>
          </ac:spMkLst>
        </pc:spChg>
        <pc:spChg chg="mod">
          <ac:chgData name="Oddur Jonsson" userId="4e3a3c5a2ac46d6d" providerId="LiveId" clId="{08818E24-C45D-4ED4-8A36-A308E5BA8592}" dt="2020-06-14T14:31:37.977" v="336" actId="1076"/>
          <ac:spMkLst>
            <pc:docMk/>
            <pc:sldMk cId="1675741679" sldId="290"/>
            <ac:spMk id="5" creationId="{8B3C2C39-1670-4D27-8701-DB9C7E379B1F}"/>
          </ac:spMkLst>
        </pc:spChg>
        <pc:spChg chg="mod">
          <ac:chgData name="Oddur Jonsson" userId="4e3a3c5a2ac46d6d" providerId="LiveId" clId="{08818E24-C45D-4ED4-8A36-A308E5BA8592}" dt="2020-06-14T14:31:51.933" v="339" actId="1076"/>
          <ac:spMkLst>
            <pc:docMk/>
            <pc:sldMk cId="1675741679" sldId="290"/>
            <ac:spMk id="6" creationId="{BACC0D3D-4737-416C-BEE1-EBA3B871576B}"/>
          </ac:spMkLst>
        </pc:spChg>
        <pc:spChg chg="mod">
          <ac:chgData name="Oddur Jonsson" userId="4e3a3c5a2ac46d6d" providerId="LiveId" clId="{08818E24-C45D-4ED4-8A36-A308E5BA8592}" dt="2020-06-14T14:31:35.083" v="335" actId="1076"/>
          <ac:spMkLst>
            <pc:docMk/>
            <pc:sldMk cId="1675741679" sldId="290"/>
            <ac:spMk id="8" creationId="{BD82C04E-B27C-43FC-A3A7-088752B0DE0E}"/>
          </ac:spMkLst>
        </pc:spChg>
        <pc:picChg chg="mod">
          <ac:chgData name="Oddur Jonsson" userId="4e3a3c5a2ac46d6d" providerId="LiveId" clId="{08818E24-C45D-4ED4-8A36-A308E5BA8592}" dt="2020-06-14T14:31:40.799" v="337" actId="1076"/>
          <ac:picMkLst>
            <pc:docMk/>
            <pc:sldMk cId="1675741679" sldId="290"/>
            <ac:picMk id="9" creationId="{967F3B28-5DE7-4A61-B4D9-1BFBCDF7660D}"/>
          </ac:picMkLst>
        </pc:picChg>
      </pc:sldChg>
      <pc:sldChg chg="delSp modSp">
        <pc:chgData name="Oddur Jonsson" userId="4e3a3c5a2ac46d6d" providerId="LiveId" clId="{08818E24-C45D-4ED4-8A36-A308E5BA8592}" dt="2020-06-14T14:32:30.570" v="343" actId="1076"/>
        <pc:sldMkLst>
          <pc:docMk/>
          <pc:sldMk cId="3390808060" sldId="291"/>
        </pc:sldMkLst>
        <pc:spChg chg="mod">
          <ac:chgData name="Oddur Jonsson" userId="4e3a3c5a2ac46d6d" providerId="LiveId" clId="{08818E24-C45D-4ED4-8A36-A308E5BA8592}" dt="2020-06-14T14:04:51.233" v="64" actId="27636"/>
          <ac:spMkLst>
            <pc:docMk/>
            <pc:sldMk cId="3390808060" sldId="291"/>
            <ac:spMk id="2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20:55.339" v="230" actId="207"/>
          <ac:spMkLst>
            <pc:docMk/>
            <pc:sldMk cId="3390808060" sldId="291"/>
            <ac:spMk id="3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32:30.570" v="343" actId="1076"/>
          <ac:spMkLst>
            <pc:docMk/>
            <pc:sldMk cId="3390808060" sldId="291"/>
            <ac:spMk id="6" creationId="{BACC0D3D-4737-416C-BEE1-EBA3B871576B}"/>
          </ac:spMkLst>
        </pc:spChg>
        <pc:spChg chg="del">
          <ac:chgData name="Oddur Jonsson" userId="4e3a3c5a2ac46d6d" providerId="LiveId" clId="{08818E24-C45D-4ED4-8A36-A308E5BA8592}" dt="2020-06-14T14:32:06.145" v="340" actId="478"/>
          <ac:spMkLst>
            <pc:docMk/>
            <pc:sldMk cId="3390808060" sldId="291"/>
            <ac:spMk id="14" creationId="{E55002CF-600A-4FE0-989D-A2CAEAFB31DB}"/>
          </ac:spMkLst>
        </pc:spChg>
        <pc:picChg chg="del">
          <ac:chgData name="Oddur Jonsson" userId="4e3a3c5a2ac46d6d" providerId="LiveId" clId="{08818E24-C45D-4ED4-8A36-A308E5BA8592}" dt="2020-06-14T14:32:14.197" v="341" actId="478"/>
          <ac:picMkLst>
            <pc:docMk/>
            <pc:sldMk cId="3390808060" sldId="291"/>
            <ac:picMk id="13" creationId="{81E33BAC-0CB8-4413-876B-108BBE2A011D}"/>
          </ac:picMkLst>
        </pc:picChg>
      </pc:sldChg>
      <pc:sldChg chg="modSp">
        <pc:chgData name="Oddur Jonsson" userId="4e3a3c5a2ac46d6d" providerId="LiveId" clId="{08818E24-C45D-4ED4-8A36-A308E5BA8592}" dt="2020-06-14T14:33:02.253" v="349" actId="1076"/>
        <pc:sldMkLst>
          <pc:docMk/>
          <pc:sldMk cId="814153984" sldId="292"/>
        </pc:sldMkLst>
        <pc:spChg chg="mod">
          <ac:chgData name="Oddur Jonsson" userId="4e3a3c5a2ac46d6d" providerId="LiveId" clId="{08818E24-C45D-4ED4-8A36-A308E5BA8592}" dt="2020-06-14T14:32:38.926" v="344" actId="1076"/>
          <ac:spMkLst>
            <pc:docMk/>
            <pc:sldMk cId="814153984" sldId="292"/>
            <ac:spMk id="2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21:00.206" v="231" actId="207"/>
          <ac:spMkLst>
            <pc:docMk/>
            <pc:sldMk cId="814153984" sldId="292"/>
            <ac:spMk id="3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32:43.694" v="345" actId="1076"/>
          <ac:spMkLst>
            <pc:docMk/>
            <pc:sldMk cId="814153984" sldId="292"/>
            <ac:spMk id="4" creationId="{A29900BE-7A2C-4604-BE43-0F85011C2569}"/>
          </ac:spMkLst>
        </pc:spChg>
        <pc:spChg chg="mod">
          <ac:chgData name="Oddur Jonsson" userId="4e3a3c5a2ac46d6d" providerId="LiveId" clId="{08818E24-C45D-4ED4-8A36-A308E5BA8592}" dt="2020-06-14T14:32:48.817" v="347" actId="1076"/>
          <ac:spMkLst>
            <pc:docMk/>
            <pc:sldMk cId="814153984" sldId="292"/>
            <ac:spMk id="5" creationId="{8B3C2C39-1670-4D27-8701-DB9C7E379B1F}"/>
          </ac:spMkLst>
        </pc:spChg>
        <pc:spChg chg="mod">
          <ac:chgData name="Oddur Jonsson" userId="4e3a3c5a2ac46d6d" providerId="LiveId" clId="{08818E24-C45D-4ED4-8A36-A308E5BA8592}" dt="2020-06-14T14:33:02.253" v="349" actId="1076"/>
          <ac:spMkLst>
            <pc:docMk/>
            <pc:sldMk cId="814153984" sldId="292"/>
            <ac:spMk id="6" creationId="{BACC0D3D-4737-416C-BEE1-EBA3B871576B}"/>
          </ac:spMkLst>
        </pc:spChg>
        <pc:spChg chg="mod">
          <ac:chgData name="Oddur Jonsson" userId="4e3a3c5a2ac46d6d" providerId="LiveId" clId="{08818E24-C45D-4ED4-8A36-A308E5BA8592}" dt="2020-06-14T14:32:46.094" v="346" actId="1076"/>
          <ac:spMkLst>
            <pc:docMk/>
            <pc:sldMk cId="814153984" sldId="292"/>
            <ac:spMk id="8" creationId="{BD82C04E-B27C-43FC-A3A7-088752B0DE0E}"/>
          </ac:spMkLst>
        </pc:spChg>
      </pc:sldChg>
      <pc:sldChg chg="modSp">
        <pc:chgData name="Oddur Jonsson" userId="4e3a3c5a2ac46d6d" providerId="LiveId" clId="{08818E24-C45D-4ED4-8A36-A308E5BA8592}" dt="2020-06-14T14:33:20.088" v="351" actId="1076"/>
        <pc:sldMkLst>
          <pc:docMk/>
          <pc:sldMk cId="3223828704" sldId="293"/>
        </pc:sldMkLst>
        <pc:spChg chg="mod">
          <ac:chgData name="Oddur Jonsson" userId="4e3a3c5a2ac46d6d" providerId="LiveId" clId="{08818E24-C45D-4ED4-8A36-A308E5BA8592}" dt="2020-06-14T14:04:47.548" v="59" actId="27636"/>
          <ac:spMkLst>
            <pc:docMk/>
            <pc:sldMk cId="3223828704" sldId="293"/>
            <ac:spMk id="2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21:05.626" v="232" actId="207"/>
          <ac:spMkLst>
            <pc:docMk/>
            <pc:sldMk cId="3223828704" sldId="293"/>
            <ac:spMk id="3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33:20.088" v="351" actId="1076"/>
          <ac:spMkLst>
            <pc:docMk/>
            <pc:sldMk cId="3223828704" sldId="293"/>
            <ac:spMk id="6" creationId="{BACC0D3D-4737-416C-BEE1-EBA3B871576B}"/>
          </ac:spMkLst>
        </pc:spChg>
      </pc:sldChg>
      <pc:sldChg chg="modSp">
        <pc:chgData name="Oddur Jonsson" userId="4e3a3c5a2ac46d6d" providerId="LiveId" clId="{08818E24-C45D-4ED4-8A36-A308E5BA8592}" dt="2020-06-14T14:33:36.087" v="353" actId="1076"/>
        <pc:sldMkLst>
          <pc:docMk/>
          <pc:sldMk cId="3177353394" sldId="294"/>
        </pc:sldMkLst>
        <pc:spChg chg="mod">
          <ac:chgData name="Oddur Jonsson" userId="4e3a3c5a2ac46d6d" providerId="LiveId" clId="{08818E24-C45D-4ED4-8A36-A308E5BA8592}" dt="2020-06-14T14:04:47.579" v="60" actId="27636"/>
          <ac:spMkLst>
            <pc:docMk/>
            <pc:sldMk cId="3177353394" sldId="294"/>
            <ac:spMk id="2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21:10.178" v="233" actId="207"/>
          <ac:spMkLst>
            <pc:docMk/>
            <pc:sldMk cId="3177353394" sldId="294"/>
            <ac:spMk id="3" creationId="{00000000-0000-0000-0000-000000000000}"/>
          </ac:spMkLst>
        </pc:spChg>
        <pc:spChg chg="mod">
          <ac:chgData name="Oddur Jonsson" userId="4e3a3c5a2ac46d6d" providerId="LiveId" clId="{08818E24-C45D-4ED4-8A36-A308E5BA8592}" dt="2020-06-14T14:33:36.087" v="353" actId="1076"/>
          <ac:spMkLst>
            <pc:docMk/>
            <pc:sldMk cId="3177353394" sldId="294"/>
            <ac:spMk id="6" creationId="{BACC0D3D-4737-416C-BEE1-EBA3B871576B}"/>
          </ac:spMkLst>
        </pc:spChg>
      </pc:sldChg>
      <pc:sldChg chg="addSp delSp modSp add ord">
        <pc:chgData name="Oddur Jonsson" userId="4e3a3c5a2ac46d6d" providerId="LiveId" clId="{08818E24-C45D-4ED4-8A36-A308E5BA8592}" dt="2020-06-14T14:49:39.850" v="418" actId="14100"/>
        <pc:sldMkLst>
          <pc:docMk/>
          <pc:sldMk cId="743452691" sldId="296"/>
        </pc:sldMkLst>
        <pc:spChg chg="del">
          <ac:chgData name="Oddur Jonsson" userId="4e3a3c5a2ac46d6d" providerId="LiveId" clId="{08818E24-C45D-4ED4-8A36-A308E5BA8592}" dt="2020-06-14T14:38:01.773" v="378" actId="478"/>
          <ac:spMkLst>
            <pc:docMk/>
            <pc:sldMk cId="743452691" sldId="296"/>
            <ac:spMk id="2" creationId="{00000000-0000-0000-0000-000000000000}"/>
          </ac:spMkLst>
        </pc:spChg>
        <pc:spChg chg="add del mod">
          <ac:chgData name="Oddur Jonsson" userId="4e3a3c5a2ac46d6d" providerId="LiveId" clId="{08818E24-C45D-4ED4-8A36-A308E5BA8592}" dt="2020-06-14T14:38:05.131" v="379" actId="478"/>
          <ac:spMkLst>
            <pc:docMk/>
            <pc:sldMk cId="743452691" sldId="296"/>
            <ac:spMk id="4" creationId="{DE57C53A-560E-4E98-B677-4A331CCE9994}"/>
          </ac:spMkLst>
        </pc:spChg>
        <pc:spChg chg="mod">
          <ac:chgData name="Oddur Jonsson" userId="4e3a3c5a2ac46d6d" providerId="LiveId" clId="{08818E24-C45D-4ED4-8A36-A308E5BA8592}" dt="2020-06-14T14:37:58.465" v="377" actId="20577"/>
          <ac:spMkLst>
            <pc:docMk/>
            <pc:sldMk cId="743452691" sldId="296"/>
            <ac:spMk id="9" creationId="{9371A87B-996C-4536-AC57-E9DCF12AD9B3}"/>
          </ac:spMkLst>
        </pc:spChg>
        <pc:picChg chg="del mod">
          <ac:chgData name="Oddur Jonsson" userId="4e3a3c5a2ac46d6d" providerId="LiveId" clId="{08818E24-C45D-4ED4-8A36-A308E5BA8592}" dt="2020-06-14T14:46:00.923" v="405" actId="478"/>
          <ac:picMkLst>
            <pc:docMk/>
            <pc:sldMk cId="743452691" sldId="296"/>
            <ac:picMk id="5" creationId="{922888D0-F8DB-4D19-ABF4-9501368D9939}"/>
          </ac:picMkLst>
        </pc:picChg>
        <pc:picChg chg="del mod">
          <ac:chgData name="Oddur Jonsson" userId="4e3a3c5a2ac46d6d" providerId="LiveId" clId="{08818E24-C45D-4ED4-8A36-A308E5BA8592}" dt="2020-06-14T14:49:22.350" v="414" actId="478"/>
          <ac:picMkLst>
            <pc:docMk/>
            <pc:sldMk cId="743452691" sldId="296"/>
            <ac:picMk id="6" creationId="{6697CC4F-FAE5-4F22-9092-D2CB4424D9F2}"/>
          </ac:picMkLst>
        </pc:picChg>
        <pc:picChg chg="mod">
          <ac:chgData name="Oddur Jonsson" userId="4e3a3c5a2ac46d6d" providerId="LiveId" clId="{08818E24-C45D-4ED4-8A36-A308E5BA8592}" dt="2020-06-14T14:49:39.850" v="418" actId="14100"/>
          <ac:picMkLst>
            <pc:docMk/>
            <pc:sldMk cId="743452691" sldId="296"/>
            <ac:picMk id="7" creationId="{2A78076D-3BC6-4682-BD86-FC36FDA6BF00}"/>
          </ac:picMkLst>
        </pc:picChg>
      </pc:sldChg>
      <pc:sldChg chg="add del">
        <pc:chgData name="Oddur Jonsson" userId="4e3a3c5a2ac46d6d" providerId="LiveId" clId="{08818E24-C45D-4ED4-8A36-A308E5BA8592}" dt="2020-06-14T14:37:27.971" v="355" actId="2696"/>
        <pc:sldMkLst>
          <pc:docMk/>
          <pc:sldMk cId="1302865855" sldId="296"/>
        </pc:sldMkLst>
      </pc:sldChg>
      <pc:sldChg chg="addSp delSp modSp add">
        <pc:chgData name="Oddur Jonsson" userId="4e3a3c5a2ac46d6d" providerId="LiveId" clId="{08818E24-C45D-4ED4-8A36-A308E5BA8592}" dt="2020-06-14T14:49:45.433" v="419" actId="14100"/>
        <pc:sldMkLst>
          <pc:docMk/>
          <pc:sldMk cId="536695258" sldId="297"/>
        </pc:sldMkLst>
        <pc:spChg chg="mod">
          <ac:chgData name="Oddur Jonsson" userId="4e3a3c5a2ac46d6d" providerId="LiveId" clId="{08818E24-C45D-4ED4-8A36-A308E5BA8592}" dt="2020-06-14T14:42:58.559" v="397" actId="20577"/>
          <ac:spMkLst>
            <pc:docMk/>
            <pc:sldMk cId="536695258" sldId="297"/>
            <ac:spMk id="9" creationId="{9371A87B-996C-4536-AC57-E9DCF12AD9B3}"/>
          </ac:spMkLst>
        </pc:spChg>
        <pc:graphicFrameChg chg="add del">
          <ac:chgData name="Oddur Jonsson" userId="4e3a3c5a2ac46d6d" providerId="LiveId" clId="{08818E24-C45D-4ED4-8A36-A308E5BA8592}" dt="2020-06-14T14:44:23.600" v="402"/>
          <ac:graphicFrameMkLst>
            <pc:docMk/>
            <pc:sldMk cId="536695258" sldId="297"/>
            <ac:graphicFrameMk id="2" creationId="{977DAC18-35D8-4A0B-94B6-E9C66F7AD0C0}"/>
          </ac:graphicFrameMkLst>
        </pc:graphicFrameChg>
        <pc:picChg chg="del mod">
          <ac:chgData name="Oddur Jonsson" userId="4e3a3c5a2ac46d6d" providerId="LiveId" clId="{08818E24-C45D-4ED4-8A36-A308E5BA8592}" dt="2020-06-14T14:46:43.936" v="408" actId="478"/>
          <ac:picMkLst>
            <pc:docMk/>
            <pc:sldMk cId="536695258" sldId="297"/>
            <ac:picMk id="3" creationId="{6528F542-F74E-4D55-A520-E275D31A1E00}"/>
          </ac:picMkLst>
        </pc:picChg>
        <pc:picChg chg="mod">
          <ac:chgData name="Oddur Jonsson" userId="4e3a3c5a2ac46d6d" providerId="LiveId" clId="{08818E24-C45D-4ED4-8A36-A308E5BA8592}" dt="2020-06-14T14:49:45.433" v="419" actId="14100"/>
          <ac:picMkLst>
            <pc:docMk/>
            <pc:sldMk cId="536695258" sldId="297"/>
            <ac:picMk id="4" creationId="{DB24E50B-F28E-4651-833A-D78D795FC4F7}"/>
          </ac:picMkLst>
        </pc:picChg>
        <pc:picChg chg="del">
          <ac:chgData name="Oddur Jonsson" userId="4e3a3c5a2ac46d6d" providerId="LiveId" clId="{08818E24-C45D-4ED4-8A36-A308E5BA8592}" dt="2020-06-14T14:42:33.487" v="384" actId="478"/>
          <ac:picMkLst>
            <pc:docMk/>
            <pc:sldMk cId="536695258" sldId="297"/>
            <ac:picMk id="5" creationId="{922888D0-F8DB-4D19-ABF4-9501368D9939}"/>
          </ac:picMkLst>
        </pc:picChg>
      </pc:sldChg>
      <pc:sldChg chg="delSp modSp add">
        <pc:chgData name="Oddur Jonsson" userId="4e3a3c5a2ac46d6d" providerId="LiveId" clId="{08818E24-C45D-4ED4-8A36-A308E5BA8592}" dt="2020-06-14T14:53:01.073" v="428" actId="14100"/>
        <pc:sldMkLst>
          <pc:docMk/>
          <pc:sldMk cId="3145067954" sldId="298"/>
        </pc:sldMkLst>
        <pc:picChg chg="del mod">
          <ac:chgData name="Oddur Jonsson" userId="4e3a3c5a2ac46d6d" providerId="LiveId" clId="{08818E24-C45D-4ED4-8A36-A308E5BA8592}" dt="2020-06-14T14:50:24.326" v="421" actId="478"/>
          <ac:picMkLst>
            <pc:docMk/>
            <pc:sldMk cId="3145067954" sldId="298"/>
            <ac:picMk id="2" creationId="{785EE379-376A-4764-9FA3-19C9E1348B38}"/>
          </ac:picMkLst>
        </pc:picChg>
        <pc:picChg chg="del mod">
          <ac:chgData name="Oddur Jonsson" userId="4e3a3c5a2ac46d6d" providerId="LiveId" clId="{08818E24-C45D-4ED4-8A36-A308E5BA8592}" dt="2020-06-14T14:52:49.911" v="426" actId="478"/>
          <ac:picMkLst>
            <pc:docMk/>
            <pc:sldMk cId="3145067954" sldId="298"/>
            <ac:picMk id="3" creationId="{984A7696-C8FC-4FE6-B052-14B7069C3BA2}"/>
          </ac:picMkLst>
        </pc:picChg>
        <pc:picChg chg="mod">
          <ac:chgData name="Oddur Jonsson" userId="4e3a3c5a2ac46d6d" providerId="LiveId" clId="{08818E24-C45D-4ED4-8A36-A308E5BA8592}" dt="2020-06-14T14:53:01.073" v="428" actId="14100"/>
          <ac:picMkLst>
            <pc:docMk/>
            <pc:sldMk cId="3145067954" sldId="298"/>
            <ac:picMk id="4" creationId="{884990A0-BC4B-4FB6-8E64-F645505F023F}"/>
          </ac:picMkLst>
        </pc:picChg>
      </pc:sldChg>
      <pc:sldChg chg="modSp add">
        <pc:chgData name="Oddur Jonsson" userId="4e3a3c5a2ac46d6d" providerId="LiveId" clId="{08818E24-C45D-4ED4-8A36-A308E5BA8592}" dt="2020-06-14T14:53:41.822" v="431" actId="14100"/>
        <pc:sldMkLst>
          <pc:docMk/>
          <pc:sldMk cId="1555082738" sldId="299"/>
        </pc:sldMkLst>
        <pc:picChg chg="mod">
          <ac:chgData name="Oddur Jonsson" userId="4e3a3c5a2ac46d6d" providerId="LiveId" clId="{08818E24-C45D-4ED4-8A36-A308E5BA8592}" dt="2020-06-14T14:53:41.822" v="431" actId="14100"/>
          <ac:picMkLst>
            <pc:docMk/>
            <pc:sldMk cId="1555082738" sldId="299"/>
            <ac:picMk id="2" creationId="{1C8086A9-A3D0-4D18-B973-1A29F35DE048}"/>
          </ac:picMkLst>
        </pc:picChg>
      </pc:sldChg>
      <pc:sldChg chg="modSp add">
        <pc:chgData name="Oddur Jonsson" userId="4e3a3c5a2ac46d6d" providerId="LiveId" clId="{08818E24-C45D-4ED4-8A36-A308E5BA8592}" dt="2020-06-14T14:54:57.611" v="433" actId="14100"/>
        <pc:sldMkLst>
          <pc:docMk/>
          <pc:sldMk cId="4102884552" sldId="300"/>
        </pc:sldMkLst>
        <pc:picChg chg="mod">
          <ac:chgData name="Oddur Jonsson" userId="4e3a3c5a2ac46d6d" providerId="LiveId" clId="{08818E24-C45D-4ED4-8A36-A308E5BA8592}" dt="2020-06-14T14:54:57.611" v="433" actId="14100"/>
          <ac:picMkLst>
            <pc:docMk/>
            <pc:sldMk cId="4102884552" sldId="300"/>
            <ac:picMk id="2" creationId="{52551C16-B6CC-4FDC-ADB0-1F26486C95CD}"/>
          </ac:picMkLst>
        </pc:picChg>
      </pc:sldChg>
      <pc:sldChg chg="delSp modSp add">
        <pc:chgData name="Oddur Jonsson" userId="4e3a3c5a2ac46d6d" providerId="LiveId" clId="{08818E24-C45D-4ED4-8A36-A308E5BA8592}" dt="2020-06-14T14:57:37.545" v="440" actId="14100"/>
        <pc:sldMkLst>
          <pc:docMk/>
          <pc:sldMk cId="2106071526" sldId="301"/>
        </pc:sldMkLst>
        <pc:picChg chg="del mod">
          <ac:chgData name="Oddur Jonsson" userId="4e3a3c5a2ac46d6d" providerId="LiveId" clId="{08818E24-C45D-4ED4-8A36-A308E5BA8592}" dt="2020-06-14T14:56:48.354" v="436" actId="478"/>
          <ac:picMkLst>
            <pc:docMk/>
            <pc:sldMk cId="2106071526" sldId="301"/>
            <ac:picMk id="2" creationId="{039D64A1-BF3C-44A8-8210-E4F644AC1100}"/>
          </ac:picMkLst>
        </pc:picChg>
        <pc:picChg chg="mod">
          <ac:chgData name="Oddur Jonsson" userId="4e3a3c5a2ac46d6d" providerId="LiveId" clId="{08818E24-C45D-4ED4-8A36-A308E5BA8592}" dt="2020-06-14T14:57:37.545" v="440" actId="14100"/>
          <ac:picMkLst>
            <pc:docMk/>
            <pc:sldMk cId="2106071526" sldId="301"/>
            <ac:picMk id="3" creationId="{7B1D0382-D1AD-44F2-ADF3-3D78858B5648}"/>
          </ac:picMkLst>
        </pc:picChg>
      </pc:sldChg>
      <pc:sldChg chg="modSp add">
        <pc:chgData name="Oddur Jonsson" userId="4e3a3c5a2ac46d6d" providerId="LiveId" clId="{08818E24-C45D-4ED4-8A36-A308E5BA8592}" dt="2020-06-14T15:06:05.085" v="478" actId="14100"/>
        <pc:sldMkLst>
          <pc:docMk/>
          <pc:sldMk cId="1690987318" sldId="302"/>
        </pc:sldMkLst>
        <pc:spChg chg="mod">
          <ac:chgData name="Oddur Jonsson" userId="4e3a3c5a2ac46d6d" providerId="LiveId" clId="{08818E24-C45D-4ED4-8A36-A308E5BA8592}" dt="2020-06-14T15:05:49.193" v="476" actId="20577"/>
          <ac:spMkLst>
            <pc:docMk/>
            <pc:sldMk cId="1690987318" sldId="302"/>
            <ac:spMk id="9" creationId="{9371A87B-996C-4536-AC57-E9DCF12AD9B3}"/>
          </ac:spMkLst>
        </pc:spChg>
        <pc:picChg chg="mod">
          <ac:chgData name="Oddur Jonsson" userId="4e3a3c5a2ac46d6d" providerId="LiveId" clId="{08818E24-C45D-4ED4-8A36-A308E5BA8592}" dt="2020-06-14T15:06:05.085" v="478" actId="14100"/>
          <ac:picMkLst>
            <pc:docMk/>
            <pc:sldMk cId="1690987318" sldId="302"/>
            <ac:picMk id="2" creationId="{6BCE22DF-3D5D-42F7-9002-26C573B48725}"/>
          </ac:picMkLst>
        </pc:picChg>
      </pc:sldChg>
      <pc:sldMasterChg chg="modTransition modSldLayout">
        <pc:chgData name="Oddur Jonsson" userId="4e3a3c5a2ac46d6d" providerId="LiveId" clId="{08818E24-C45D-4ED4-8A36-A308E5BA8592}" dt="2020-06-14T14:02:59.041" v="0"/>
        <pc:sldMasterMkLst>
          <pc:docMk/>
          <pc:sldMasterMk cId="1422017767" sldId="2147483696"/>
        </pc:sldMasterMkLst>
        <pc:sldLayoutChg chg="addSp modTransition">
          <pc:chgData name="Oddur Jonsson" userId="4e3a3c5a2ac46d6d" providerId="LiveId" clId="{08818E24-C45D-4ED4-8A36-A308E5BA8592}" dt="2020-06-14T14:02:59.041" v="0"/>
          <pc:sldLayoutMkLst>
            <pc:docMk/>
            <pc:sldMasterMk cId="1422017767" sldId="2147483696"/>
            <pc:sldLayoutMk cId="968182794" sldId="2147483697"/>
          </pc:sldLayoutMkLst>
          <pc:cxnChg chg="add">
            <ac:chgData name="Oddur Jonsson" userId="4e3a3c5a2ac46d6d" providerId="LiveId" clId="{08818E24-C45D-4ED4-8A36-A308E5BA8592}" dt="2020-06-14T14:02:59.041" v="0"/>
            <ac:cxnSpMkLst>
              <pc:docMk/>
              <pc:sldMasterMk cId="1422017767" sldId="2147483696"/>
              <pc:sldLayoutMk cId="968182794" sldId="2147483697"/>
              <ac:cxnSpMk id="10" creationId="{C59E5B14-77A8-495E-9C3F-0063C037B256}"/>
            </ac:cxnSpMkLst>
          </pc:cxnChg>
          <pc:cxnChg chg="add">
            <ac:chgData name="Oddur Jonsson" userId="4e3a3c5a2ac46d6d" providerId="LiveId" clId="{08818E24-C45D-4ED4-8A36-A308E5BA8592}" dt="2020-06-14T14:02:59.041" v="0"/>
            <ac:cxnSpMkLst>
              <pc:docMk/>
              <pc:sldMasterMk cId="1422017767" sldId="2147483696"/>
              <pc:sldLayoutMk cId="968182794" sldId="2147483697"/>
              <ac:cxnSpMk id="11" creationId="{708A03AB-74CA-4414-A6FB-AF84D3247FA7}"/>
            </ac:cxnSpMkLst>
          </pc:cxnChg>
        </pc:sldLayoutChg>
        <pc:sldLayoutChg chg="modTransition">
          <pc:chgData name="Oddur Jonsson" userId="4e3a3c5a2ac46d6d" providerId="LiveId" clId="{08818E24-C45D-4ED4-8A36-A308E5BA8592}" dt="2020-06-14T14:02:59.041" v="0"/>
          <pc:sldLayoutMkLst>
            <pc:docMk/>
            <pc:sldMasterMk cId="1422017767" sldId="2147483696"/>
            <pc:sldLayoutMk cId="1054265109" sldId="2147483698"/>
          </pc:sldLayoutMkLst>
        </pc:sldLayoutChg>
        <pc:sldLayoutChg chg="modTransition">
          <pc:chgData name="Oddur Jonsson" userId="4e3a3c5a2ac46d6d" providerId="LiveId" clId="{08818E24-C45D-4ED4-8A36-A308E5BA8592}" dt="2020-06-14T14:02:59.041" v="0"/>
          <pc:sldLayoutMkLst>
            <pc:docMk/>
            <pc:sldMasterMk cId="1422017767" sldId="2147483696"/>
            <pc:sldLayoutMk cId="3584541655" sldId="2147483699"/>
          </pc:sldLayoutMkLst>
        </pc:sldLayoutChg>
        <pc:sldLayoutChg chg="modTransition">
          <pc:chgData name="Oddur Jonsson" userId="4e3a3c5a2ac46d6d" providerId="LiveId" clId="{08818E24-C45D-4ED4-8A36-A308E5BA8592}" dt="2020-06-14T14:02:59.041" v="0"/>
          <pc:sldLayoutMkLst>
            <pc:docMk/>
            <pc:sldMasterMk cId="1422017767" sldId="2147483696"/>
            <pc:sldLayoutMk cId="2284423741" sldId="2147483700"/>
          </pc:sldLayoutMkLst>
        </pc:sldLayoutChg>
        <pc:sldLayoutChg chg="modTransition">
          <pc:chgData name="Oddur Jonsson" userId="4e3a3c5a2ac46d6d" providerId="LiveId" clId="{08818E24-C45D-4ED4-8A36-A308E5BA8592}" dt="2020-06-14T14:02:59.041" v="0"/>
          <pc:sldLayoutMkLst>
            <pc:docMk/>
            <pc:sldMasterMk cId="1422017767" sldId="2147483696"/>
            <pc:sldLayoutMk cId="2727323854" sldId="2147483701"/>
          </pc:sldLayoutMkLst>
        </pc:sldLayoutChg>
        <pc:sldLayoutChg chg="modTransition">
          <pc:chgData name="Oddur Jonsson" userId="4e3a3c5a2ac46d6d" providerId="LiveId" clId="{08818E24-C45D-4ED4-8A36-A308E5BA8592}" dt="2020-06-14T14:02:59.041" v="0"/>
          <pc:sldLayoutMkLst>
            <pc:docMk/>
            <pc:sldMasterMk cId="1422017767" sldId="2147483696"/>
            <pc:sldLayoutMk cId="490910974" sldId="2147483702"/>
          </pc:sldLayoutMkLst>
        </pc:sldLayoutChg>
        <pc:sldLayoutChg chg="modTransition">
          <pc:chgData name="Oddur Jonsson" userId="4e3a3c5a2ac46d6d" providerId="LiveId" clId="{08818E24-C45D-4ED4-8A36-A308E5BA8592}" dt="2020-06-14T14:02:59.041" v="0"/>
          <pc:sldLayoutMkLst>
            <pc:docMk/>
            <pc:sldMasterMk cId="1422017767" sldId="2147483696"/>
            <pc:sldLayoutMk cId="769918379" sldId="2147483703"/>
          </pc:sldLayoutMkLst>
        </pc:sldLayoutChg>
        <pc:sldLayoutChg chg="modTransition">
          <pc:chgData name="Oddur Jonsson" userId="4e3a3c5a2ac46d6d" providerId="LiveId" clId="{08818E24-C45D-4ED4-8A36-A308E5BA8592}" dt="2020-06-14T14:02:59.041" v="0"/>
          <pc:sldLayoutMkLst>
            <pc:docMk/>
            <pc:sldMasterMk cId="1422017767" sldId="2147483696"/>
            <pc:sldLayoutMk cId="2168410356" sldId="2147483704"/>
          </pc:sldLayoutMkLst>
        </pc:sldLayoutChg>
        <pc:sldLayoutChg chg="modTransition">
          <pc:chgData name="Oddur Jonsson" userId="4e3a3c5a2ac46d6d" providerId="LiveId" clId="{08818E24-C45D-4ED4-8A36-A308E5BA8592}" dt="2020-06-14T14:02:59.041" v="0"/>
          <pc:sldLayoutMkLst>
            <pc:docMk/>
            <pc:sldMasterMk cId="1422017767" sldId="2147483696"/>
            <pc:sldLayoutMk cId="2732617285" sldId="2147483705"/>
          </pc:sldLayoutMkLst>
        </pc:sldLayoutChg>
        <pc:sldLayoutChg chg="modTransition">
          <pc:chgData name="Oddur Jonsson" userId="4e3a3c5a2ac46d6d" providerId="LiveId" clId="{08818E24-C45D-4ED4-8A36-A308E5BA8592}" dt="2020-06-14T14:02:59.041" v="0"/>
          <pc:sldLayoutMkLst>
            <pc:docMk/>
            <pc:sldMasterMk cId="1422017767" sldId="2147483696"/>
            <pc:sldLayoutMk cId="872534095" sldId="2147483706"/>
          </pc:sldLayoutMkLst>
        </pc:sldLayoutChg>
        <pc:sldLayoutChg chg="modTransition">
          <pc:chgData name="Oddur Jonsson" userId="4e3a3c5a2ac46d6d" providerId="LiveId" clId="{08818E24-C45D-4ED4-8A36-A308E5BA8592}" dt="2020-06-14T14:02:59.041" v="0"/>
          <pc:sldLayoutMkLst>
            <pc:docMk/>
            <pc:sldMasterMk cId="1422017767" sldId="2147483696"/>
            <pc:sldLayoutMk cId="1753021247" sldId="2147483707"/>
          </pc:sldLayoutMkLst>
        </pc:sldLayoutChg>
      </pc:sldMasterChg>
      <pc:sldMasterChg chg="modTransition modSldLayout">
        <pc:chgData name="Oddur Jonsson" userId="4e3a3c5a2ac46d6d" providerId="LiveId" clId="{08818E24-C45D-4ED4-8A36-A308E5BA8592}" dt="2020-06-14T14:03:39.833" v="11"/>
        <pc:sldMasterMkLst>
          <pc:docMk/>
          <pc:sldMasterMk cId="1344017530" sldId="2147483708"/>
        </pc:sldMasterMkLst>
        <pc:sldLayoutChg chg="addSp modTransition">
          <pc:chgData name="Oddur Jonsson" userId="4e3a3c5a2ac46d6d" providerId="LiveId" clId="{08818E24-C45D-4ED4-8A36-A308E5BA8592}" dt="2020-06-14T14:03:39.833" v="11"/>
          <pc:sldLayoutMkLst>
            <pc:docMk/>
            <pc:sldMasterMk cId="1344017530" sldId="2147483708"/>
            <pc:sldLayoutMk cId="3630555955" sldId="2147483709"/>
          </pc:sldLayoutMkLst>
          <pc:cxnChg chg="add">
            <ac:chgData name="Oddur Jonsson" userId="4e3a3c5a2ac46d6d" providerId="LiveId" clId="{08818E24-C45D-4ED4-8A36-A308E5BA8592}" dt="2020-06-14T14:03:39.833" v="11"/>
            <ac:cxnSpMkLst>
              <pc:docMk/>
              <pc:sldMasterMk cId="1344017530" sldId="2147483708"/>
              <pc:sldLayoutMk cId="3630555955" sldId="2147483709"/>
              <ac:cxnSpMk id="7" creationId="{EAB6C907-52DC-4D05-8428-4DAF96A9A4D2}"/>
            </ac:cxnSpMkLst>
          </pc:cxnChg>
          <pc:cxnChg chg="add">
            <ac:chgData name="Oddur Jonsson" userId="4e3a3c5a2ac46d6d" providerId="LiveId" clId="{08818E24-C45D-4ED4-8A36-A308E5BA8592}" dt="2020-06-14T14:03:39.833" v="11"/>
            <ac:cxnSpMkLst>
              <pc:docMk/>
              <pc:sldMasterMk cId="1344017530" sldId="2147483708"/>
              <pc:sldLayoutMk cId="3630555955" sldId="2147483709"/>
              <ac:cxnSpMk id="8" creationId="{CCCA9129-B20C-47D5-B6D2-75D82C860333}"/>
            </ac:cxnSpMkLst>
          </pc:cxnChg>
        </pc:sldLayoutChg>
        <pc:sldLayoutChg chg="modTransition">
          <pc:chgData name="Oddur Jonsson" userId="4e3a3c5a2ac46d6d" providerId="LiveId" clId="{08818E24-C45D-4ED4-8A36-A308E5BA8592}" dt="2020-06-14T14:03:39.833" v="11"/>
          <pc:sldLayoutMkLst>
            <pc:docMk/>
            <pc:sldMasterMk cId="1344017530" sldId="2147483708"/>
            <pc:sldLayoutMk cId="2466289341" sldId="2147483710"/>
          </pc:sldLayoutMkLst>
        </pc:sldLayoutChg>
        <pc:sldLayoutChg chg="modTransition">
          <pc:chgData name="Oddur Jonsson" userId="4e3a3c5a2ac46d6d" providerId="LiveId" clId="{08818E24-C45D-4ED4-8A36-A308E5BA8592}" dt="2020-06-14T14:03:39.833" v="11"/>
          <pc:sldLayoutMkLst>
            <pc:docMk/>
            <pc:sldMasterMk cId="1344017530" sldId="2147483708"/>
            <pc:sldLayoutMk cId="282479428" sldId="2147483711"/>
          </pc:sldLayoutMkLst>
        </pc:sldLayoutChg>
        <pc:sldLayoutChg chg="modTransition">
          <pc:chgData name="Oddur Jonsson" userId="4e3a3c5a2ac46d6d" providerId="LiveId" clId="{08818E24-C45D-4ED4-8A36-A308E5BA8592}" dt="2020-06-14T14:03:39.833" v="11"/>
          <pc:sldLayoutMkLst>
            <pc:docMk/>
            <pc:sldMasterMk cId="1344017530" sldId="2147483708"/>
            <pc:sldLayoutMk cId="438962698" sldId="2147483712"/>
          </pc:sldLayoutMkLst>
        </pc:sldLayoutChg>
        <pc:sldLayoutChg chg="modTransition">
          <pc:chgData name="Oddur Jonsson" userId="4e3a3c5a2ac46d6d" providerId="LiveId" clId="{08818E24-C45D-4ED4-8A36-A308E5BA8592}" dt="2020-06-14T14:03:39.833" v="11"/>
          <pc:sldLayoutMkLst>
            <pc:docMk/>
            <pc:sldMasterMk cId="1344017530" sldId="2147483708"/>
            <pc:sldLayoutMk cId="975238479" sldId="2147483713"/>
          </pc:sldLayoutMkLst>
        </pc:sldLayoutChg>
        <pc:sldLayoutChg chg="modTransition">
          <pc:chgData name="Oddur Jonsson" userId="4e3a3c5a2ac46d6d" providerId="LiveId" clId="{08818E24-C45D-4ED4-8A36-A308E5BA8592}" dt="2020-06-14T14:03:39.833" v="11"/>
          <pc:sldLayoutMkLst>
            <pc:docMk/>
            <pc:sldMasterMk cId="1344017530" sldId="2147483708"/>
            <pc:sldLayoutMk cId="2010072146" sldId="2147483714"/>
          </pc:sldLayoutMkLst>
        </pc:sldLayoutChg>
        <pc:sldLayoutChg chg="modTransition">
          <pc:chgData name="Oddur Jonsson" userId="4e3a3c5a2ac46d6d" providerId="LiveId" clId="{08818E24-C45D-4ED4-8A36-A308E5BA8592}" dt="2020-06-14T14:03:39.833" v="11"/>
          <pc:sldLayoutMkLst>
            <pc:docMk/>
            <pc:sldMasterMk cId="1344017530" sldId="2147483708"/>
            <pc:sldLayoutMk cId="2072526421" sldId="2147483715"/>
          </pc:sldLayoutMkLst>
        </pc:sldLayoutChg>
        <pc:sldLayoutChg chg="modTransition">
          <pc:chgData name="Oddur Jonsson" userId="4e3a3c5a2ac46d6d" providerId="LiveId" clId="{08818E24-C45D-4ED4-8A36-A308E5BA8592}" dt="2020-06-14T14:03:39.833" v="11"/>
          <pc:sldLayoutMkLst>
            <pc:docMk/>
            <pc:sldMasterMk cId="1344017530" sldId="2147483708"/>
            <pc:sldLayoutMk cId="1209404659" sldId="2147483716"/>
          </pc:sldLayoutMkLst>
        </pc:sldLayoutChg>
        <pc:sldLayoutChg chg="modTransition">
          <pc:chgData name="Oddur Jonsson" userId="4e3a3c5a2ac46d6d" providerId="LiveId" clId="{08818E24-C45D-4ED4-8A36-A308E5BA8592}" dt="2020-06-14T14:03:39.833" v="11"/>
          <pc:sldLayoutMkLst>
            <pc:docMk/>
            <pc:sldMasterMk cId="1344017530" sldId="2147483708"/>
            <pc:sldLayoutMk cId="314143980" sldId="2147483717"/>
          </pc:sldLayoutMkLst>
        </pc:sldLayoutChg>
        <pc:sldLayoutChg chg="modTransition">
          <pc:chgData name="Oddur Jonsson" userId="4e3a3c5a2ac46d6d" providerId="LiveId" clId="{08818E24-C45D-4ED4-8A36-A308E5BA8592}" dt="2020-06-14T14:03:39.833" v="11"/>
          <pc:sldLayoutMkLst>
            <pc:docMk/>
            <pc:sldMasterMk cId="1344017530" sldId="2147483708"/>
            <pc:sldLayoutMk cId="483263306" sldId="2147483718"/>
          </pc:sldLayoutMkLst>
        </pc:sldLayoutChg>
        <pc:sldLayoutChg chg="modTransition">
          <pc:chgData name="Oddur Jonsson" userId="4e3a3c5a2ac46d6d" providerId="LiveId" clId="{08818E24-C45D-4ED4-8A36-A308E5BA8592}" dt="2020-06-14T14:03:39.833" v="11"/>
          <pc:sldLayoutMkLst>
            <pc:docMk/>
            <pc:sldMasterMk cId="1344017530" sldId="2147483708"/>
            <pc:sldLayoutMk cId="2597394108" sldId="2147483719"/>
          </pc:sldLayoutMkLst>
        </pc:sldLayoutChg>
      </pc:sldMasterChg>
      <pc:sldMasterChg chg="modTransition modSldLayout">
        <pc:chgData name="Oddur Jonsson" userId="4e3a3c5a2ac46d6d" providerId="LiveId" clId="{08818E24-C45D-4ED4-8A36-A308E5BA8592}" dt="2020-06-14T14:03:59.323" v="13"/>
        <pc:sldMasterMkLst>
          <pc:docMk/>
          <pc:sldMasterMk cId="265033280" sldId="2147483720"/>
        </pc:sldMasterMkLst>
        <pc:sldLayoutChg chg="addSp modTransition">
          <pc:chgData name="Oddur Jonsson" userId="4e3a3c5a2ac46d6d" providerId="LiveId" clId="{08818E24-C45D-4ED4-8A36-A308E5BA8592}" dt="2020-06-14T14:03:59.323" v="13"/>
          <pc:sldLayoutMkLst>
            <pc:docMk/>
            <pc:sldMasterMk cId="265033280" sldId="2147483720"/>
            <pc:sldLayoutMk cId="4270543689" sldId="2147483721"/>
          </pc:sldLayoutMkLst>
          <pc:cxnChg chg="add">
            <ac:chgData name="Oddur Jonsson" userId="4e3a3c5a2ac46d6d" providerId="LiveId" clId="{08818E24-C45D-4ED4-8A36-A308E5BA8592}" dt="2020-06-14T14:03:59.323" v="13"/>
            <ac:cxnSpMkLst>
              <pc:docMk/>
              <pc:sldMasterMk cId="265033280" sldId="2147483720"/>
              <pc:sldLayoutMk cId="4270543689" sldId="2147483721"/>
              <ac:cxnSpMk id="12" creationId="{A091A75E-6443-435F-B3CA-5E0ED2328C05}"/>
            </ac:cxnSpMkLst>
          </pc:cxnChg>
          <pc:cxnChg chg="add">
            <ac:chgData name="Oddur Jonsson" userId="4e3a3c5a2ac46d6d" providerId="LiveId" clId="{08818E24-C45D-4ED4-8A36-A308E5BA8592}" dt="2020-06-14T14:03:59.323" v="13"/>
            <ac:cxnSpMkLst>
              <pc:docMk/>
              <pc:sldMasterMk cId="265033280" sldId="2147483720"/>
              <pc:sldLayoutMk cId="4270543689" sldId="2147483721"/>
              <ac:cxnSpMk id="13" creationId="{6F6B7A5C-AB15-4555-9981-5BC9EF691517}"/>
            </ac:cxnSpMkLst>
          </pc:cxnChg>
        </pc:sldLayoutChg>
        <pc:sldLayoutChg chg="modTransition">
          <pc:chgData name="Oddur Jonsson" userId="4e3a3c5a2ac46d6d" providerId="LiveId" clId="{08818E24-C45D-4ED4-8A36-A308E5BA8592}" dt="2020-06-14T14:03:59.323" v="13"/>
          <pc:sldLayoutMkLst>
            <pc:docMk/>
            <pc:sldMasterMk cId="265033280" sldId="2147483720"/>
            <pc:sldLayoutMk cId="3568139223" sldId="2147483722"/>
          </pc:sldLayoutMkLst>
        </pc:sldLayoutChg>
        <pc:sldLayoutChg chg="modTransition">
          <pc:chgData name="Oddur Jonsson" userId="4e3a3c5a2ac46d6d" providerId="LiveId" clId="{08818E24-C45D-4ED4-8A36-A308E5BA8592}" dt="2020-06-14T14:03:59.323" v="13"/>
          <pc:sldLayoutMkLst>
            <pc:docMk/>
            <pc:sldMasterMk cId="265033280" sldId="2147483720"/>
            <pc:sldLayoutMk cId="3014718116" sldId="2147483723"/>
          </pc:sldLayoutMkLst>
        </pc:sldLayoutChg>
        <pc:sldLayoutChg chg="modTransition">
          <pc:chgData name="Oddur Jonsson" userId="4e3a3c5a2ac46d6d" providerId="LiveId" clId="{08818E24-C45D-4ED4-8A36-A308E5BA8592}" dt="2020-06-14T14:03:59.323" v="13"/>
          <pc:sldLayoutMkLst>
            <pc:docMk/>
            <pc:sldMasterMk cId="265033280" sldId="2147483720"/>
            <pc:sldLayoutMk cId="66869573" sldId="2147483724"/>
          </pc:sldLayoutMkLst>
        </pc:sldLayoutChg>
        <pc:sldLayoutChg chg="modTransition">
          <pc:chgData name="Oddur Jonsson" userId="4e3a3c5a2ac46d6d" providerId="LiveId" clId="{08818E24-C45D-4ED4-8A36-A308E5BA8592}" dt="2020-06-14T14:03:59.323" v="13"/>
          <pc:sldLayoutMkLst>
            <pc:docMk/>
            <pc:sldMasterMk cId="265033280" sldId="2147483720"/>
            <pc:sldLayoutMk cId="3240846215" sldId="2147483725"/>
          </pc:sldLayoutMkLst>
        </pc:sldLayoutChg>
        <pc:sldLayoutChg chg="modTransition">
          <pc:chgData name="Oddur Jonsson" userId="4e3a3c5a2ac46d6d" providerId="LiveId" clId="{08818E24-C45D-4ED4-8A36-A308E5BA8592}" dt="2020-06-14T14:03:59.323" v="13"/>
          <pc:sldLayoutMkLst>
            <pc:docMk/>
            <pc:sldMasterMk cId="265033280" sldId="2147483720"/>
            <pc:sldLayoutMk cId="3108426302" sldId="2147483726"/>
          </pc:sldLayoutMkLst>
        </pc:sldLayoutChg>
        <pc:sldLayoutChg chg="modTransition">
          <pc:chgData name="Oddur Jonsson" userId="4e3a3c5a2ac46d6d" providerId="LiveId" clId="{08818E24-C45D-4ED4-8A36-A308E5BA8592}" dt="2020-06-14T14:03:59.323" v="13"/>
          <pc:sldLayoutMkLst>
            <pc:docMk/>
            <pc:sldMasterMk cId="265033280" sldId="2147483720"/>
            <pc:sldLayoutMk cId="2748770617" sldId="2147483727"/>
          </pc:sldLayoutMkLst>
        </pc:sldLayoutChg>
        <pc:sldLayoutChg chg="modTransition">
          <pc:chgData name="Oddur Jonsson" userId="4e3a3c5a2ac46d6d" providerId="LiveId" clId="{08818E24-C45D-4ED4-8A36-A308E5BA8592}" dt="2020-06-14T14:03:59.323" v="13"/>
          <pc:sldLayoutMkLst>
            <pc:docMk/>
            <pc:sldMasterMk cId="265033280" sldId="2147483720"/>
            <pc:sldLayoutMk cId="185885851" sldId="2147483728"/>
          </pc:sldLayoutMkLst>
        </pc:sldLayoutChg>
        <pc:sldLayoutChg chg="modTransition">
          <pc:chgData name="Oddur Jonsson" userId="4e3a3c5a2ac46d6d" providerId="LiveId" clId="{08818E24-C45D-4ED4-8A36-A308E5BA8592}" dt="2020-06-14T14:03:59.323" v="13"/>
          <pc:sldLayoutMkLst>
            <pc:docMk/>
            <pc:sldMasterMk cId="265033280" sldId="2147483720"/>
            <pc:sldLayoutMk cId="2793626792" sldId="2147483729"/>
          </pc:sldLayoutMkLst>
        </pc:sldLayoutChg>
        <pc:sldLayoutChg chg="modTransition">
          <pc:chgData name="Oddur Jonsson" userId="4e3a3c5a2ac46d6d" providerId="LiveId" clId="{08818E24-C45D-4ED4-8A36-A308E5BA8592}" dt="2020-06-14T14:03:59.323" v="13"/>
          <pc:sldLayoutMkLst>
            <pc:docMk/>
            <pc:sldMasterMk cId="265033280" sldId="2147483720"/>
            <pc:sldLayoutMk cId="2859028226" sldId="2147483730"/>
          </pc:sldLayoutMkLst>
        </pc:sldLayoutChg>
        <pc:sldLayoutChg chg="modTransition">
          <pc:chgData name="Oddur Jonsson" userId="4e3a3c5a2ac46d6d" providerId="LiveId" clId="{08818E24-C45D-4ED4-8A36-A308E5BA8592}" dt="2020-06-14T14:03:59.323" v="13"/>
          <pc:sldLayoutMkLst>
            <pc:docMk/>
            <pc:sldMasterMk cId="265033280" sldId="2147483720"/>
            <pc:sldLayoutMk cId="3297810987" sldId="2147483731"/>
          </pc:sldLayoutMkLst>
        </pc:sldLayoutChg>
      </pc:sldMasterChg>
      <pc:sldMasterChg chg="modTransition modSldLayout">
        <pc:chgData name="Oddur Jonsson" userId="4e3a3c5a2ac46d6d" providerId="LiveId" clId="{08818E24-C45D-4ED4-8A36-A308E5BA8592}" dt="2020-06-14T14:04:29.227" v="19"/>
        <pc:sldMasterMkLst>
          <pc:docMk/>
          <pc:sldMasterMk cId="3849774425" sldId="2147483732"/>
        </pc:sldMasterMkLst>
        <pc:sldLayoutChg chg="addSp modTransition">
          <pc:chgData name="Oddur Jonsson" userId="4e3a3c5a2ac46d6d" providerId="LiveId" clId="{08818E24-C45D-4ED4-8A36-A308E5BA8592}" dt="2020-06-14T14:04:29.227" v="19"/>
          <pc:sldLayoutMkLst>
            <pc:docMk/>
            <pc:sldMasterMk cId="3849774425" sldId="2147483732"/>
            <pc:sldLayoutMk cId="1551011519" sldId="2147483733"/>
          </pc:sldLayoutMkLst>
          <pc:cxnChg chg="add">
            <ac:chgData name="Oddur Jonsson" userId="4e3a3c5a2ac46d6d" providerId="LiveId" clId="{08818E24-C45D-4ED4-8A36-A308E5BA8592}" dt="2020-06-14T14:04:29.227" v="19"/>
            <ac:cxnSpMkLst>
              <pc:docMk/>
              <pc:sldMasterMk cId="3849774425" sldId="2147483732"/>
              <pc:sldLayoutMk cId="1551011519" sldId="2147483733"/>
              <ac:cxnSpMk id="12" creationId="{8A8F6574-EDDE-45CD-9E75-D12585175E72}"/>
            </ac:cxnSpMkLst>
          </pc:cxnChg>
          <pc:cxnChg chg="add">
            <ac:chgData name="Oddur Jonsson" userId="4e3a3c5a2ac46d6d" providerId="LiveId" clId="{08818E24-C45D-4ED4-8A36-A308E5BA8592}" dt="2020-06-14T14:04:29.227" v="19"/>
            <ac:cxnSpMkLst>
              <pc:docMk/>
              <pc:sldMasterMk cId="3849774425" sldId="2147483732"/>
              <pc:sldLayoutMk cId="1551011519" sldId="2147483733"/>
              <ac:cxnSpMk id="13" creationId="{E9C4B3C1-1626-4FD1-8E2B-5E127D96E9E9}"/>
            </ac:cxnSpMkLst>
          </pc:cxnChg>
        </pc:sldLayoutChg>
        <pc:sldLayoutChg chg="modTransition">
          <pc:chgData name="Oddur Jonsson" userId="4e3a3c5a2ac46d6d" providerId="LiveId" clId="{08818E24-C45D-4ED4-8A36-A308E5BA8592}" dt="2020-06-14T14:04:29.227" v="19"/>
          <pc:sldLayoutMkLst>
            <pc:docMk/>
            <pc:sldMasterMk cId="3849774425" sldId="2147483732"/>
            <pc:sldLayoutMk cId="4049238321" sldId="2147483734"/>
          </pc:sldLayoutMkLst>
        </pc:sldLayoutChg>
        <pc:sldLayoutChg chg="modTransition">
          <pc:chgData name="Oddur Jonsson" userId="4e3a3c5a2ac46d6d" providerId="LiveId" clId="{08818E24-C45D-4ED4-8A36-A308E5BA8592}" dt="2020-06-14T14:04:29.227" v="19"/>
          <pc:sldLayoutMkLst>
            <pc:docMk/>
            <pc:sldMasterMk cId="3849774425" sldId="2147483732"/>
            <pc:sldLayoutMk cId="1459192060" sldId="2147483735"/>
          </pc:sldLayoutMkLst>
        </pc:sldLayoutChg>
        <pc:sldLayoutChg chg="modTransition">
          <pc:chgData name="Oddur Jonsson" userId="4e3a3c5a2ac46d6d" providerId="LiveId" clId="{08818E24-C45D-4ED4-8A36-A308E5BA8592}" dt="2020-06-14T14:04:29.227" v="19"/>
          <pc:sldLayoutMkLst>
            <pc:docMk/>
            <pc:sldMasterMk cId="3849774425" sldId="2147483732"/>
            <pc:sldLayoutMk cId="588624975" sldId="2147483736"/>
          </pc:sldLayoutMkLst>
        </pc:sldLayoutChg>
        <pc:sldLayoutChg chg="modTransition">
          <pc:chgData name="Oddur Jonsson" userId="4e3a3c5a2ac46d6d" providerId="LiveId" clId="{08818E24-C45D-4ED4-8A36-A308E5BA8592}" dt="2020-06-14T14:04:29.227" v="19"/>
          <pc:sldLayoutMkLst>
            <pc:docMk/>
            <pc:sldMasterMk cId="3849774425" sldId="2147483732"/>
            <pc:sldLayoutMk cId="1602250596" sldId="2147483737"/>
          </pc:sldLayoutMkLst>
        </pc:sldLayoutChg>
        <pc:sldLayoutChg chg="modTransition">
          <pc:chgData name="Oddur Jonsson" userId="4e3a3c5a2ac46d6d" providerId="LiveId" clId="{08818E24-C45D-4ED4-8A36-A308E5BA8592}" dt="2020-06-14T14:04:29.227" v="19"/>
          <pc:sldLayoutMkLst>
            <pc:docMk/>
            <pc:sldMasterMk cId="3849774425" sldId="2147483732"/>
            <pc:sldLayoutMk cId="2256937775" sldId="2147483738"/>
          </pc:sldLayoutMkLst>
        </pc:sldLayoutChg>
        <pc:sldLayoutChg chg="modTransition">
          <pc:chgData name="Oddur Jonsson" userId="4e3a3c5a2ac46d6d" providerId="LiveId" clId="{08818E24-C45D-4ED4-8A36-A308E5BA8592}" dt="2020-06-14T14:04:29.227" v="19"/>
          <pc:sldLayoutMkLst>
            <pc:docMk/>
            <pc:sldMasterMk cId="3849774425" sldId="2147483732"/>
            <pc:sldLayoutMk cId="2732109430" sldId="2147483739"/>
          </pc:sldLayoutMkLst>
        </pc:sldLayoutChg>
        <pc:sldLayoutChg chg="modTransition">
          <pc:chgData name="Oddur Jonsson" userId="4e3a3c5a2ac46d6d" providerId="LiveId" clId="{08818E24-C45D-4ED4-8A36-A308E5BA8592}" dt="2020-06-14T14:04:29.227" v="19"/>
          <pc:sldLayoutMkLst>
            <pc:docMk/>
            <pc:sldMasterMk cId="3849774425" sldId="2147483732"/>
            <pc:sldLayoutMk cId="3884861497" sldId="2147483740"/>
          </pc:sldLayoutMkLst>
        </pc:sldLayoutChg>
        <pc:sldLayoutChg chg="modTransition">
          <pc:chgData name="Oddur Jonsson" userId="4e3a3c5a2ac46d6d" providerId="LiveId" clId="{08818E24-C45D-4ED4-8A36-A308E5BA8592}" dt="2020-06-14T14:04:29.227" v="19"/>
          <pc:sldLayoutMkLst>
            <pc:docMk/>
            <pc:sldMasterMk cId="3849774425" sldId="2147483732"/>
            <pc:sldLayoutMk cId="1072159420" sldId="2147483741"/>
          </pc:sldLayoutMkLst>
        </pc:sldLayoutChg>
        <pc:sldLayoutChg chg="modTransition">
          <pc:chgData name="Oddur Jonsson" userId="4e3a3c5a2ac46d6d" providerId="LiveId" clId="{08818E24-C45D-4ED4-8A36-A308E5BA8592}" dt="2020-06-14T14:04:29.227" v="19"/>
          <pc:sldLayoutMkLst>
            <pc:docMk/>
            <pc:sldMasterMk cId="3849774425" sldId="2147483732"/>
            <pc:sldLayoutMk cId="2971134865" sldId="2147483748"/>
          </pc:sldLayoutMkLst>
        </pc:sldLayoutChg>
        <pc:sldLayoutChg chg="modTransition">
          <pc:chgData name="Oddur Jonsson" userId="4e3a3c5a2ac46d6d" providerId="LiveId" clId="{08818E24-C45D-4ED4-8A36-A308E5BA8592}" dt="2020-06-14T14:04:29.227" v="19"/>
          <pc:sldLayoutMkLst>
            <pc:docMk/>
            <pc:sldMasterMk cId="3849774425" sldId="2147483732"/>
            <pc:sldLayoutMk cId="2211821077" sldId="2147483749"/>
          </pc:sldLayoutMkLst>
        </pc:sldLayoutChg>
      </pc:sldMasterChg>
      <pc:sldMasterChg chg="modTransition modSldLayout">
        <pc:chgData name="Oddur Jonsson" userId="4e3a3c5a2ac46d6d" providerId="LiveId" clId="{08818E24-C45D-4ED4-8A36-A308E5BA8592}" dt="2020-06-14T14:04:46.176" v="41"/>
        <pc:sldMasterMkLst>
          <pc:docMk/>
          <pc:sldMasterMk cId="1783898455" sldId="2147483750"/>
        </pc:sldMasterMkLst>
        <pc:sldLayoutChg chg="addSp modTransition">
          <pc:chgData name="Oddur Jonsson" userId="4e3a3c5a2ac46d6d" providerId="LiveId" clId="{08818E24-C45D-4ED4-8A36-A308E5BA8592}" dt="2020-06-14T14:04:46.176" v="41"/>
          <pc:sldLayoutMkLst>
            <pc:docMk/>
            <pc:sldMasterMk cId="1783898455" sldId="2147483750"/>
            <pc:sldLayoutMk cId="4050991548" sldId="2147483751"/>
          </pc:sldLayoutMkLst>
          <pc:cxnChg chg="add">
            <ac:chgData name="Oddur Jonsson" userId="4e3a3c5a2ac46d6d" providerId="LiveId" clId="{08818E24-C45D-4ED4-8A36-A308E5BA8592}" dt="2020-06-14T14:04:46.176" v="41"/>
            <ac:cxnSpMkLst>
              <pc:docMk/>
              <pc:sldMasterMk cId="1783898455" sldId="2147483750"/>
              <pc:sldLayoutMk cId="4050991548" sldId="2147483751"/>
              <ac:cxnSpMk id="8" creationId="{B892D82F-A0CE-4F57-8804-388FD1EFCF50}"/>
            </ac:cxnSpMkLst>
          </pc:cxnChg>
          <pc:cxnChg chg="add">
            <ac:chgData name="Oddur Jonsson" userId="4e3a3c5a2ac46d6d" providerId="LiveId" clId="{08818E24-C45D-4ED4-8A36-A308E5BA8592}" dt="2020-06-14T14:04:46.176" v="41"/>
            <ac:cxnSpMkLst>
              <pc:docMk/>
              <pc:sldMasterMk cId="1783898455" sldId="2147483750"/>
              <pc:sldLayoutMk cId="4050991548" sldId="2147483751"/>
              <ac:cxnSpMk id="9" creationId="{05E413BE-A5E7-43DB-B94A-E0E34E493CBF}"/>
            </ac:cxnSpMkLst>
          </pc:cxnChg>
        </pc:sldLayoutChg>
        <pc:sldLayoutChg chg="modTransition">
          <pc:chgData name="Oddur Jonsson" userId="4e3a3c5a2ac46d6d" providerId="LiveId" clId="{08818E24-C45D-4ED4-8A36-A308E5BA8592}" dt="2020-06-14T14:04:46.176" v="41"/>
          <pc:sldLayoutMkLst>
            <pc:docMk/>
            <pc:sldMasterMk cId="1783898455" sldId="2147483750"/>
            <pc:sldLayoutMk cId="3248436798" sldId="2147483752"/>
          </pc:sldLayoutMkLst>
        </pc:sldLayoutChg>
        <pc:sldLayoutChg chg="modTransition">
          <pc:chgData name="Oddur Jonsson" userId="4e3a3c5a2ac46d6d" providerId="LiveId" clId="{08818E24-C45D-4ED4-8A36-A308E5BA8592}" dt="2020-06-14T14:04:46.176" v="41"/>
          <pc:sldLayoutMkLst>
            <pc:docMk/>
            <pc:sldMasterMk cId="1783898455" sldId="2147483750"/>
            <pc:sldLayoutMk cId="3897792156" sldId="2147483753"/>
          </pc:sldLayoutMkLst>
        </pc:sldLayoutChg>
        <pc:sldLayoutChg chg="modTransition">
          <pc:chgData name="Oddur Jonsson" userId="4e3a3c5a2ac46d6d" providerId="LiveId" clId="{08818E24-C45D-4ED4-8A36-A308E5BA8592}" dt="2020-06-14T14:04:46.176" v="41"/>
          <pc:sldLayoutMkLst>
            <pc:docMk/>
            <pc:sldMasterMk cId="1783898455" sldId="2147483750"/>
            <pc:sldLayoutMk cId="3949811783" sldId="2147483754"/>
          </pc:sldLayoutMkLst>
        </pc:sldLayoutChg>
        <pc:sldLayoutChg chg="modTransition">
          <pc:chgData name="Oddur Jonsson" userId="4e3a3c5a2ac46d6d" providerId="LiveId" clId="{08818E24-C45D-4ED4-8A36-A308E5BA8592}" dt="2020-06-14T14:04:46.176" v="41"/>
          <pc:sldLayoutMkLst>
            <pc:docMk/>
            <pc:sldMasterMk cId="1783898455" sldId="2147483750"/>
            <pc:sldLayoutMk cId="925515120" sldId="2147483755"/>
          </pc:sldLayoutMkLst>
        </pc:sldLayoutChg>
        <pc:sldLayoutChg chg="modTransition">
          <pc:chgData name="Oddur Jonsson" userId="4e3a3c5a2ac46d6d" providerId="LiveId" clId="{08818E24-C45D-4ED4-8A36-A308E5BA8592}" dt="2020-06-14T14:04:46.176" v="41"/>
          <pc:sldLayoutMkLst>
            <pc:docMk/>
            <pc:sldMasterMk cId="1783898455" sldId="2147483750"/>
            <pc:sldLayoutMk cId="3678789831" sldId="2147483756"/>
          </pc:sldLayoutMkLst>
        </pc:sldLayoutChg>
        <pc:sldLayoutChg chg="modTransition">
          <pc:chgData name="Oddur Jonsson" userId="4e3a3c5a2ac46d6d" providerId="LiveId" clId="{08818E24-C45D-4ED4-8A36-A308E5BA8592}" dt="2020-06-14T14:04:46.176" v="41"/>
          <pc:sldLayoutMkLst>
            <pc:docMk/>
            <pc:sldMasterMk cId="1783898455" sldId="2147483750"/>
            <pc:sldLayoutMk cId="3034297028" sldId="2147483757"/>
          </pc:sldLayoutMkLst>
        </pc:sldLayoutChg>
        <pc:sldLayoutChg chg="modTransition">
          <pc:chgData name="Oddur Jonsson" userId="4e3a3c5a2ac46d6d" providerId="LiveId" clId="{08818E24-C45D-4ED4-8A36-A308E5BA8592}" dt="2020-06-14T14:04:46.176" v="41"/>
          <pc:sldLayoutMkLst>
            <pc:docMk/>
            <pc:sldMasterMk cId="1783898455" sldId="2147483750"/>
            <pc:sldLayoutMk cId="176826476" sldId="2147483758"/>
          </pc:sldLayoutMkLst>
        </pc:sldLayoutChg>
        <pc:sldLayoutChg chg="modTransition">
          <pc:chgData name="Oddur Jonsson" userId="4e3a3c5a2ac46d6d" providerId="LiveId" clId="{08818E24-C45D-4ED4-8A36-A308E5BA8592}" dt="2020-06-14T14:04:46.176" v="41"/>
          <pc:sldLayoutMkLst>
            <pc:docMk/>
            <pc:sldMasterMk cId="1783898455" sldId="2147483750"/>
            <pc:sldLayoutMk cId="2056690380" sldId="2147483759"/>
          </pc:sldLayoutMkLst>
        </pc:sldLayoutChg>
        <pc:sldLayoutChg chg="modTransition">
          <pc:chgData name="Oddur Jonsson" userId="4e3a3c5a2ac46d6d" providerId="LiveId" clId="{08818E24-C45D-4ED4-8A36-A308E5BA8592}" dt="2020-06-14T14:04:46.176" v="41"/>
          <pc:sldLayoutMkLst>
            <pc:docMk/>
            <pc:sldMasterMk cId="1783898455" sldId="2147483750"/>
            <pc:sldLayoutMk cId="3671930406" sldId="2147483760"/>
          </pc:sldLayoutMkLst>
        </pc:sldLayoutChg>
        <pc:sldLayoutChg chg="modTransition">
          <pc:chgData name="Oddur Jonsson" userId="4e3a3c5a2ac46d6d" providerId="LiveId" clId="{08818E24-C45D-4ED4-8A36-A308E5BA8592}" dt="2020-06-14T14:04:46.176" v="41"/>
          <pc:sldLayoutMkLst>
            <pc:docMk/>
            <pc:sldMasterMk cId="1783898455" sldId="2147483750"/>
            <pc:sldLayoutMk cId="3202194039" sldId="2147483761"/>
          </pc:sldLayoutMkLst>
        </pc:sldLayoutChg>
      </pc:sldMasterChg>
      <pc:sldMasterChg chg="delSp modTransition modSldLayout">
        <pc:chgData name="Oddur Jonsson" userId="4e3a3c5a2ac46d6d" providerId="LiveId" clId="{08818E24-C45D-4ED4-8A36-A308E5BA8592}" dt="2020-06-14T14:20:17.309" v="227" actId="478"/>
        <pc:sldMasterMkLst>
          <pc:docMk/>
          <pc:sldMasterMk cId="2333268687" sldId="2147483762"/>
        </pc:sldMasterMkLst>
        <pc:cxnChg chg="del">
          <ac:chgData name="Oddur Jonsson" userId="4e3a3c5a2ac46d6d" providerId="LiveId" clId="{08818E24-C45D-4ED4-8A36-A308E5BA8592}" dt="2020-06-14T14:06:47.658" v="73" actId="478"/>
          <ac:cxnSpMkLst>
            <pc:docMk/>
            <pc:sldMasterMk cId="2333268687" sldId="2147483762"/>
            <ac:cxnSpMk id="7" creationId="{00000000-0000-0000-0000-000000000000}"/>
          </ac:cxnSpMkLst>
        </pc:cxnChg>
        <pc:sldLayoutChg chg="addSp delSp modTransition">
          <pc:chgData name="Oddur Jonsson" userId="4e3a3c5a2ac46d6d" providerId="LiveId" clId="{08818E24-C45D-4ED4-8A36-A308E5BA8592}" dt="2020-06-14T14:07:21.587" v="74" actId="478"/>
          <pc:sldLayoutMkLst>
            <pc:docMk/>
            <pc:sldMasterMk cId="2333268687" sldId="2147483762"/>
            <pc:sldLayoutMk cId="4157475596" sldId="2147483763"/>
          </pc:sldLayoutMkLst>
          <pc:spChg chg="del">
            <ac:chgData name="Oddur Jonsson" userId="4e3a3c5a2ac46d6d" providerId="LiveId" clId="{08818E24-C45D-4ED4-8A36-A308E5BA8592}" dt="2020-06-14T14:06:00.460" v="72" actId="478"/>
            <ac:spMkLst>
              <pc:docMk/>
              <pc:sldMasterMk cId="2333268687" sldId="2147483762"/>
              <pc:sldLayoutMk cId="4157475596" sldId="2147483763"/>
              <ac:spMk id="10" creationId="{00000000-0000-0000-0000-000000000000}"/>
            </ac:spMkLst>
          </pc:spChg>
          <pc:cxnChg chg="del">
            <ac:chgData name="Oddur Jonsson" userId="4e3a3c5a2ac46d6d" providerId="LiveId" clId="{08818E24-C45D-4ED4-8A36-A308E5BA8592}" dt="2020-06-14T14:07:21.587" v="74" actId="478"/>
            <ac:cxnSpMkLst>
              <pc:docMk/>
              <pc:sldMasterMk cId="2333268687" sldId="2147483762"/>
              <pc:sldLayoutMk cId="4157475596" sldId="2147483763"/>
              <ac:cxnSpMk id="8" creationId="{00000000-0000-0000-0000-000000000000}"/>
            </ac:cxnSpMkLst>
          </pc:cxnChg>
          <pc:cxnChg chg="add">
            <ac:chgData name="Oddur Jonsson" userId="4e3a3c5a2ac46d6d" providerId="LiveId" clId="{08818E24-C45D-4ED4-8A36-A308E5BA8592}" dt="2020-06-14T14:04:50.393" v="61"/>
            <ac:cxnSpMkLst>
              <pc:docMk/>
              <pc:sldMasterMk cId="2333268687" sldId="2147483762"/>
              <pc:sldLayoutMk cId="4157475596" sldId="2147483763"/>
              <ac:cxnSpMk id="12" creationId="{658E8C85-4024-465A-ADE8-2D030DBFF0F1}"/>
            </ac:cxnSpMkLst>
          </pc:cxnChg>
          <pc:cxnChg chg="add">
            <ac:chgData name="Oddur Jonsson" userId="4e3a3c5a2ac46d6d" providerId="LiveId" clId="{08818E24-C45D-4ED4-8A36-A308E5BA8592}" dt="2020-06-14T14:04:50.393" v="61"/>
            <ac:cxnSpMkLst>
              <pc:docMk/>
              <pc:sldMasterMk cId="2333268687" sldId="2147483762"/>
              <pc:sldLayoutMk cId="4157475596" sldId="2147483763"/>
              <ac:cxnSpMk id="13" creationId="{1F98D4E2-FBA5-4954-A5C3-80C514C96C48}"/>
            </ac:cxnSpMkLst>
          </pc:cxnChg>
        </pc:sldLayoutChg>
        <pc:sldLayoutChg chg="addSp delSp modSp modTransition">
          <pc:chgData name="Oddur Jonsson" userId="4e3a3c5a2ac46d6d" providerId="LiveId" clId="{08818E24-C45D-4ED4-8A36-A308E5BA8592}" dt="2020-06-14T14:20:17.309" v="227" actId="478"/>
          <pc:sldLayoutMkLst>
            <pc:docMk/>
            <pc:sldMasterMk cId="2333268687" sldId="2147483762"/>
            <pc:sldLayoutMk cId="2686430019" sldId="2147483764"/>
          </pc:sldLayoutMkLst>
          <pc:spChg chg="del mod">
            <ac:chgData name="Oddur Jonsson" userId="4e3a3c5a2ac46d6d" providerId="LiveId" clId="{08818E24-C45D-4ED4-8A36-A308E5BA8592}" dt="2020-06-14T14:13:54.883" v="143" actId="478"/>
            <ac:spMkLst>
              <pc:docMk/>
              <pc:sldMasterMk cId="2333268687" sldId="2147483762"/>
              <pc:sldLayoutMk cId="2686430019" sldId="2147483764"/>
              <ac:spMk id="8" creationId="{F96D1C10-6459-463A-878F-6B0A66FFD6DF}"/>
            </ac:spMkLst>
          </pc:spChg>
          <pc:spChg chg="del mod">
            <ac:chgData name="Oddur Jonsson" userId="4e3a3c5a2ac46d6d" providerId="LiveId" clId="{08818E24-C45D-4ED4-8A36-A308E5BA8592}" dt="2020-06-14T14:13:57.005" v="144" actId="478"/>
            <ac:spMkLst>
              <pc:docMk/>
              <pc:sldMasterMk cId="2333268687" sldId="2147483762"/>
              <pc:sldLayoutMk cId="2686430019" sldId="2147483764"/>
              <ac:spMk id="9" creationId="{1238B7D2-022A-4790-9A1B-9CA4F8399070}"/>
            </ac:spMkLst>
          </pc:spChg>
          <pc:spChg chg="del mod">
            <ac:chgData name="Oddur Jonsson" userId="4e3a3c5a2ac46d6d" providerId="LiveId" clId="{08818E24-C45D-4ED4-8A36-A308E5BA8592}" dt="2020-06-14T14:13:48.795" v="141" actId="478"/>
            <ac:spMkLst>
              <pc:docMk/>
              <pc:sldMasterMk cId="2333268687" sldId="2147483762"/>
              <pc:sldLayoutMk cId="2686430019" sldId="2147483764"/>
              <ac:spMk id="10" creationId="{1B9789AE-9943-43C5-814D-DB51E1827428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11" creationId="{54CB170A-788A-48D2-881B-247FC436C8D8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12" creationId="{96965117-8982-4580-84CA-8B6DB12C2E45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13" creationId="{484AA6C3-431C-42FD-BB98-23DE98BFFC00}"/>
            </ac:spMkLst>
          </pc:spChg>
          <pc:spChg chg="del mod">
            <ac:chgData name="Oddur Jonsson" userId="4e3a3c5a2ac46d6d" providerId="LiveId" clId="{08818E24-C45D-4ED4-8A36-A308E5BA8592}" dt="2020-06-14T14:13:17.917" v="128" actId="478"/>
            <ac:spMkLst>
              <pc:docMk/>
              <pc:sldMasterMk cId="2333268687" sldId="2147483762"/>
              <pc:sldLayoutMk cId="2686430019" sldId="2147483764"/>
              <ac:spMk id="14" creationId="{9328C9EE-5E8D-4B77-ACFD-6CACA1C96A97}"/>
            </ac:spMkLst>
          </pc:spChg>
          <pc:spChg chg="del mod">
            <ac:chgData name="Oddur Jonsson" userId="4e3a3c5a2ac46d6d" providerId="LiveId" clId="{08818E24-C45D-4ED4-8A36-A308E5BA8592}" dt="2020-06-14T14:13:35.604" v="136" actId="478"/>
            <ac:spMkLst>
              <pc:docMk/>
              <pc:sldMasterMk cId="2333268687" sldId="2147483762"/>
              <pc:sldLayoutMk cId="2686430019" sldId="2147483764"/>
              <ac:spMk id="15" creationId="{899A902C-DB2B-4285-92C6-D66B49138C8B}"/>
            </ac:spMkLst>
          </pc:spChg>
          <pc:spChg chg="del mod">
            <ac:chgData name="Oddur Jonsson" userId="4e3a3c5a2ac46d6d" providerId="LiveId" clId="{08818E24-C45D-4ED4-8A36-A308E5BA8592}" dt="2020-06-14T14:13:33.572" v="135" actId="478"/>
            <ac:spMkLst>
              <pc:docMk/>
              <pc:sldMasterMk cId="2333268687" sldId="2147483762"/>
              <pc:sldLayoutMk cId="2686430019" sldId="2147483764"/>
              <ac:spMk id="16" creationId="{6E357C12-B90B-4D2A-BF4A-0566F8F7AC9C}"/>
            </ac:spMkLst>
          </pc:spChg>
          <pc:spChg chg="del mod">
            <ac:chgData name="Oddur Jonsson" userId="4e3a3c5a2ac46d6d" providerId="LiveId" clId="{08818E24-C45D-4ED4-8A36-A308E5BA8592}" dt="2020-06-14T14:13:25.408" v="132" actId="478"/>
            <ac:spMkLst>
              <pc:docMk/>
              <pc:sldMasterMk cId="2333268687" sldId="2147483762"/>
              <pc:sldLayoutMk cId="2686430019" sldId="2147483764"/>
              <ac:spMk id="17" creationId="{34D33ADC-3F2B-4DAA-BEE2-3647A0FCEF64}"/>
            </ac:spMkLst>
          </pc:spChg>
          <pc:spChg chg="del mod">
            <ac:chgData name="Oddur Jonsson" userId="4e3a3c5a2ac46d6d" providerId="LiveId" clId="{08818E24-C45D-4ED4-8A36-A308E5BA8592}" dt="2020-06-14T14:13:38.194" v="138" actId="478"/>
            <ac:spMkLst>
              <pc:docMk/>
              <pc:sldMasterMk cId="2333268687" sldId="2147483762"/>
              <pc:sldLayoutMk cId="2686430019" sldId="2147483764"/>
              <ac:spMk id="18" creationId="{AE9464ED-7F5A-4BD5-9C4E-1E410A16ABD5}"/>
            </ac:spMkLst>
          </pc:spChg>
          <pc:spChg chg="del mod">
            <ac:chgData name="Oddur Jonsson" userId="4e3a3c5a2ac46d6d" providerId="LiveId" clId="{08818E24-C45D-4ED4-8A36-A308E5BA8592}" dt="2020-06-14T14:13:29.537" v="134" actId="478"/>
            <ac:spMkLst>
              <pc:docMk/>
              <pc:sldMasterMk cId="2333268687" sldId="2147483762"/>
              <pc:sldLayoutMk cId="2686430019" sldId="2147483764"/>
              <ac:spMk id="19" creationId="{2903EB9D-4548-4235-9EB0-7A91B4ED88E0}"/>
            </ac:spMkLst>
          </pc:spChg>
          <pc:spChg chg="del mod">
            <ac:chgData name="Oddur Jonsson" userId="4e3a3c5a2ac46d6d" providerId="LiveId" clId="{08818E24-C45D-4ED4-8A36-A308E5BA8592}" dt="2020-06-14T14:13:23.251" v="131" actId="478"/>
            <ac:spMkLst>
              <pc:docMk/>
              <pc:sldMasterMk cId="2333268687" sldId="2147483762"/>
              <pc:sldLayoutMk cId="2686430019" sldId="2147483764"/>
              <ac:spMk id="20" creationId="{9CC5402B-8086-49A6-B08F-405C6F46A32F}"/>
            </ac:spMkLst>
          </pc:spChg>
          <pc:spChg chg="del mod">
            <ac:chgData name="Oddur Jonsson" userId="4e3a3c5a2ac46d6d" providerId="LiveId" clId="{08818E24-C45D-4ED4-8A36-A308E5BA8592}" dt="2020-06-14T14:13:27.657" v="133" actId="478"/>
            <ac:spMkLst>
              <pc:docMk/>
              <pc:sldMasterMk cId="2333268687" sldId="2147483762"/>
              <pc:sldLayoutMk cId="2686430019" sldId="2147483764"/>
              <ac:spMk id="21" creationId="{1F5EDE67-A10B-4EBE-B079-DAF24022E88F}"/>
            </ac:spMkLst>
          </pc:spChg>
          <pc:spChg chg="del mod">
            <ac:chgData name="Oddur Jonsson" userId="4e3a3c5a2ac46d6d" providerId="LiveId" clId="{08818E24-C45D-4ED4-8A36-A308E5BA8592}" dt="2020-06-14T14:19:19.772" v="224" actId="478"/>
            <ac:spMkLst>
              <pc:docMk/>
              <pc:sldMasterMk cId="2333268687" sldId="2147483762"/>
              <pc:sldLayoutMk cId="2686430019" sldId="2147483764"/>
              <ac:spMk id="22" creationId="{BC9F988D-E80E-4BF9-8253-DF893DBD429E}"/>
            </ac:spMkLst>
          </pc:spChg>
          <pc:spChg chg="del mod">
            <ac:chgData name="Oddur Jonsson" userId="4e3a3c5a2ac46d6d" providerId="LiveId" clId="{08818E24-C45D-4ED4-8A36-A308E5BA8592}" dt="2020-06-14T14:19:17.679" v="223" actId="478"/>
            <ac:spMkLst>
              <pc:docMk/>
              <pc:sldMasterMk cId="2333268687" sldId="2147483762"/>
              <pc:sldLayoutMk cId="2686430019" sldId="2147483764"/>
              <ac:spMk id="23" creationId="{B4FC7859-E819-4F58-B156-C34B53D6CAC3}"/>
            </ac:spMkLst>
          </pc:spChg>
          <pc:spChg chg="del mod">
            <ac:chgData name="Oddur Jonsson" userId="4e3a3c5a2ac46d6d" providerId="LiveId" clId="{08818E24-C45D-4ED4-8A36-A308E5BA8592}" dt="2020-06-14T14:19:23.647" v="226" actId="478"/>
            <ac:spMkLst>
              <pc:docMk/>
              <pc:sldMasterMk cId="2333268687" sldId="2147483762"/>
              <pc:sldLayoutMk cId="2686430019" sldId="2147483764"/>
              <ac:spMk id="24" creationId="{8A43CC78-297B-4CFE-915E-0F7232B30391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25" creationId="{3B6FF570-E9BB-4302-83BC-FC4B75256CDC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26" creationId="{A207295A-6D74-4BB4-B705-41B406613FB7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27" creationId="{37E534C0-647D-4F2F-B871-4909C98AEB50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28" creationId="{C465AC29-ABF3-4D06-8642-C9F2B67B825F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29" creationId="{8D34218B-51E1-4028-A9D4-A840DD42426D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30" creationId="{B83BEFC7-DCF5-4DAD-8D9B-8C6999F764C0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31" creationId="{A1A6CC2C-A33F-4650-85D8-7791E05BBAB9}"/>
            </ac:spMkLst>
          </pc:spChg>
          <pc:spChg chg="del mod">
            <ac:chgData name="Oddur Jonsson" userId="4e3a3c5a2ac46d6d" providerId="LiveId" clId="{08818E24-C45D-4ED4-8A36-A308E5BA8592}" dt="2020-06-14T14:19:21.415" v="225" actId="478"/>
            <ac:spMkLst>
              <pc:docMk/>
              <pc:sldMasterMk cId="2333268687" sldId="2147483762"/>
              <pc:sldLayoutMk cId="2686430019" sldId="2147483764"/>
              <ac:spMk id="32" creationId="{E9ACF919-58BF-4602-A945-299BB7BF045E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33" creationId="{3759904D-3767-473A-944E-BB1F7F654882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34" creationId="{2C743FD1-E5C7-4A14-B0B3-74DC3B06F960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35" creationId="{4E953083-29CC-4D66-8EE2-E904A97DAE3E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36" creationId="{863997BE-5184-4DE9-9713-6C460EFF5123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37" creationId="{F2A74D50-206C-4666-BA1C-B4F0F987B105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38" creationId="{C7D3D607-F692-4FCC-A339-8DCFC6F688AD}"/>
            </ac:spMkLst>
          </pc:spChg>
          <pc:spChg chg="del mod">
            <ac:chgData name="Oddur Jonsson" userId="4e3a3c5a2ac46d6d" providerId="LiveId" clId="{08818E24-C45D-4ED4-8A36-A308E5BA8592}" dt="2020-06-14T14:13:59.306" v="145" actId="478"/>
            <ac:spMkLst>
              <pc:docMk/>
              <pc:sldMasterMk cId="2333268687" sldId="2147483762"/>
              <pc:sldLayoutMk cId="2686430019" sldId="2147483764"/>
              <ac:spMk id="39" creationId="{01F1C1A2-76F4-4CA2-98E0-C513A73ECD36}"/>
            </ac:spMkLst>
          </pc:spChg>
          <pc:spChg chg="del mod">
            <ac:chgData name="Oddur Jonsson" userId="4e3a3c5a2ac46d6d" providerId="LiveId" clId="{08818E24-C45D-4ED4-8A36-A308E5BA8592}" dt="2020-06-14T14:14:01.178" v="146" actId="478"/>
            <ac:spMkLst>
              <pc:docMk/>
              <pc:sldMasterMk cId="2333268687" sldId="2147483762"/>
              <pc:sldLayoutMk cId="2686430019" sldId="2147483764"/>
              <ac:spMk id="40" creationId="{3112220B-BE56-45A2-BA11-C1D484F86CAD}"/>
            </ac:spMkLst>
          </pc:spChg>
          <pc:spChg chg="del mod">
            <ac:chgData name="Oddur Jonsson" userId="4e3a3c5a2ac46d6d" providerId="LiveId" clId="{08818E24-C45D-4ED4-8A36-A308E5BA8592}" dt="2020-06-14T14:13:51.513" v="142" actId="478"/>
            <ac:spMkLst>
              <pc:docMk/>
              <pc:sldMasterMk cId="2333268687" sldId="2147483762"/>
              <pc:sldLayoutMk cId="2686430019" sldId="2147483764"/>
              <ac:spMk id="41" creationId="{49AF74B8-0E93-485E-93F2-886252E1B1C9}"/>
            </ac:spMkLst>
          </pc:spChg>
          <pc:spChg chg="del mod">
            <ac:chgData name="Oddur Jonsson" userId="4e3a3c5a2ac46d6d" providerId="LiveId" clId="{08818E24-C45D-4ED4-8A36-A308E5BA8592}" dt="2020-06-14T14:13:40.304" v="139" actId="478"/>
            <ac:spMkLst>
              <pc:docMk/>
              <pc:sldMasterMk cId="2333268687" sldId="2147483762"/>
              <pc:sldLayoutMk cId="2686430019" sldId="2147483764"/>
              <ac:spMk id="42" creationId="{B9D69ACD-FA2E-41F7-A618-DE80EE3C7232}"/>
            </ac:spMkLst>
          </pc:spChg>
          <pc:spChg chg="del mod">
            <ac:chgData name="Oddur Jonsson" userId="4e3a3c5a2ac46d6d" providerId="LiveId" clId="{08818E24-C45D-4ED4-8A36-A308E5BA8592}" dt="2020-06-14T14:13:42.582" v="140" actId="478"/>
            <ac:spMkLst>
              <pc:docMk/>
              <pc:sldMasterMk cId="2333268687" sldId="2147483762"/>
              <pc:sldLayoutMk cId="2686430019" sldId="2147483764"/>
              <ac:spMk id="43" creationId="{0930510C-68AE-4594-B2A2-26252ACCC8D3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44" creationId="{B48D326B-B961-43E8-9490-8C4A8CDB47CD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45" creationId="{240A1DE0-64F1-4B62-B7F0-4320DC995A96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46" creationId="{DE18274E-9FB0-46A9-9B36-C5D26DBC4208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47" creationId="{D2B08CDA-603E-4DD7-85BE-590824243B45}"/>
            </ac:spMkLst>
          </pc:spChg>
          <pc:spChg chg="del mod">
            <ac:chgData name="Oddur Jonsson" userId="4e3a3c5a2ac46d6d" providerId="LiveId" clId="{08818E24-C45D-4ED4-8A36-A308E5BA8592}" dt="2020-06-14T14:12:56.298" v="121" actId="478"/>
            <ac:spMkLst>
              <pc:docMk/>
              <pc:sldMasterMk cId="2333268687" sldId="2147483762"/>
              <pc:sldLayoutMk cId="2686430019" sldId="2147483764"/>
              <ac:spMk id="48" creationId="{F45E9580-9F3B-4B27-B4DD-FA5966F87C64}"/>
            </ac:spMkLst>
          </pc:spChg>
          <pc:spChg chg="del">
            <ac:chgData name="Oddur Jonsson" userId="4e3a3c5a2ac46d6d" providerId="LiveId" clId="{08818E24-C45D-4ED4-8A36-A308E5BA8592}" dt="2020-06-14T14:11:21.038" v="108" actId="478"/>
            <ac:spMkLst>
              <pc:docMk/>
              <pc:sldMasterMk cId="2333268687" sldId="2147483762"/>
              <pc:sldLayoutMk cId="2686430019" sldId="2147483764"/>
              <ac:spMk id="49" creationId="{F58D668C-A923-48C3-A93A-E4C0E72556F4}"/>
            </ac:spMkLst>
          </pc:spChg>
          <pc:spChg chg="del mod">
            <ac:chgData name="Oddur Jonsson" userId="4e3a3c5a2ac46d6d" providerId="LiveId" clId="{08818E24-C45D-4ED4-8A36-A308E5BA8592}" dt="2020-06-14T14:12:51.965" v="119" actId="478"/>
            <ac:spMkLst>
              <pc:docMk/>
              <pc:sldMasterMk cId="2333268687" sldId="2147483762"/>
              <pc:sldLayoutMk cId="2686430019" sldId="2147483764"/>
              <ac:spMk id="50" creationId="{687AF0F2-7E7B-47C2-90DE-28D1865786B1}"/>
            </ac:spMkLst>
          </pc:spChg>
          <pc:spChg chg="del mod">
            <ac:chgData name="Oddur Jonsson" userId="4e3a3c5a2ac46d6d" providerId="LiveId" clId="{08818E24-C45D-4ED4-8A36-A308E5BA8592}" dt="2020-06-14T14:12:54.494" v="120" actId="478"/>
            <ac:spMkLst>
              <pc:docMk/>
              <pc:sldMasterMk cId="2333268687" sldId="2147483762"/>
              <pc:sldLayoutMk cId="2686430019" sldId="2147483764"/>
              <ac:spMk id="51" creationId="{B4486909-33C5-478C-92EB-42F626E74FBE}"/>
            </ac:spMkLst>
          </pc:spChg>
          <pc:spChg chg="del mod">
            <ac:chgData name="Oddur Jonsson" userId="4e3a3c5a2ac46d6d" providerId="LiveId" clId="{08818E24-C45D-4ED4-8A36-A308E5BA8592}" dt="2020-06-14T14:20:17.309" v="227" actId="478"/>
            <ac:spMkLst>
              <pc:docMk/>
              <pc:sldMasterMk cId="2333268687" sldId="2147483762"/>
              <pc:sldLayoutMk cId="2686430019" sldId="2147483764"/>
              <ac:spMk id="52" creationId="{81050C85-7379-405D-BDF7-8E25E22AA5DC}"/>
            </ac:spMkLst>
          </pc:spChg>
          <pc:spChg chg="del mod">
            <ac:chgData name="Oddur Jonsson" userId="4e3a3c5a2ac46d6d" providerId="LiveId" clId="{08818E24-C45D-4ED4-8A36-A308E5BA8592}" dt="2020-06-14T14:11:18.676" v="107" actId="478"/>
            <ac:spMkLst>
              <pc:docMk/>
              <pc:sldMasterMk cId="2333268687" sldId="2147483762"/>
              <pc:sldLayoutMk cId="2686430019" sldId="2147483764"/>
              <ac:spMk id="53" creationId="{0C15F18B-C237-44B1-8F9B-42AC58033EE0}"/>
            </ac:spMkLst>
          </pc:spChg>
          <pc:spChg chg="del mod">
            <ac:chgData name="Oddur Jonsson" userId="4e3a3c5a2ac46d6d" providerId="LiveId" clId="{08818E24-C45D-4ED4-8A36-A308E5BA8592}" dt="2020-06-14T14:12:58.622" v="122" actId="478"/>
            <ac:spMkLst>
              <pc:docMk/>
              <pc:sldMasterMk cId="2333268687" sldId="2147483762"/>
              <pc:sldLayoutMk cId="2686430019" sldId="2147483764"/>
              <ac:spMk id="54" creationId="{09BAEFF4-6ED2-4CA2-8117-C3BD5D38F410}"/>
            </ac:spMkLst>
          </pc:spChg>
          <pc:spChg chg="del mod">
            <ac:chgData name="Oddur Jonsson" userId="4e3a3c5a2ac46d6d" providerId="LiveId" clId="{08818E24-C45D-4ED4-8A36-A308E5BA8592}" dt="2020-06-14T14:13:09.698" v="125" actId="478"/>
            <ac:spMkLst>
              <pc:docMk/>
              <pc:sldMasterMk cId="2333268687" sldId="2147483762"/>
              <pc:sldLayoutMk cId="2686430019" sldId="2147483764"/>
              <ac:spMk id="55" creationId="{C0E0E545-C9D5-4124-9F1F-2EBBEC41DAD0}"/>
            </ac:spMkLst>
          </pc:spChg>
          <pc:spChg chg="del mod">
            <ac:chgData name="Oddur Jonsson" userId="4e3a3c5a2ac46d6d" providerId="LiveId" clId="{08818E24-C45D-4ED4-8A36-A308E5BA8592}" dt="2020-06-14T14:13:00.461" v="123" actId="478"/>
            <ac:spMkLst>
              <pc:docMk/>
              <pc:sldMasterMk cId="2333268687" sldId="2147483762"/>
              <pc:sldLayoutMk cId="2686430019" sldId="2147483764"/>
              <ac:spMk id="56" creationId="{D1F32220-ABC5-4F99-A484-DD2B534DC72C}"/>
            </ac:spMkLst>
          </pc:spChg>
          <pc:spChg chg="del mod">
            <ac:chgData name="Oddur Jonsson" userId="4e3a3c5a2ac46d6d" providerId="LiveId" clId="{08818E24-C45D-4ED4-8A36-A308E5BA8592}" dt="2020-06-14T14:13:04.593" v="124" actId="478"/>
            <ac:spMkLst>
              <pc:docMk/>
              <pc:sldMasterMk cId="2333268687" sldId="2147483762"/>
              <pc:sldLayoutMk cId="2686430019" sldId="2147483764"/>
              <ac:spMk id="57" creationId="{722C2C20-F6B8-4221-9AB3-72E5FF9E979F}"/>
            </ac:spMkLst>
          </pc:spChg>
          <pc:spChg chg="del mod">
            <ac:chgData name="Oddur Jonsson" userId="4e3a3c5a2ac46d6d" providerId="LiveId" clId="{08818E24-C45D-4ED4-8A36-A308E5BA8592}" dt="2020-06-14T14:13:11.901" v="126" actId="478"/>
            <ac:spMkLst>
              <pc:docMk/>
              <pc:sldMasterMk cId="2333268687" sldId="2147483762"/>
              <pc:sldLayoutMk cId="2686430019" sldId="2147483764"/>
              <ac:spMk id="58" creationId="{107135D0-7BC9-48C7-B3E7-875557BE2E17}"/>
            </ac:spMkLst>
          </pc:spChg>
          <pc:spChg chg="del mod">
            <ac:chgData name="Oddur Jonsson" userId="4e3a3c5a2ac46d6d" providerId="LiveId" clId="{08818E24-C45D-4ED4-8A36-A308E5BA8592}" dt="2020-06-14T14:13:13.889" v="127" actId="478"/>
            <ac:spMkLst>
              <pc:docMk/>
              <pc:sldMasterMk cId="2333268687" sldId="2147483762"/>
              <pc:sldLayoutMk cId="2686430019" sldId="2147483764"/>
              <ac:spMk id="59" creationId="{4082243E-C408-411F-9A28-8679FC9ED244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60" creationId="{CA2C9940-CD32-473B-B24C-AD5A9CB9D09A}"/>
            </ac:spMkLst>
          </pc:spChg>
          <pc:spChg chg="mod">
            <ac:chgData name="Oddur Jonsson" userId="4e3a3c5a2ac46d6d" providerId="LiveId" clId="{08818E24-C45D-4ED4-8A36-A308E5BA8592}" dt="2020-06-14T14:11:31.297" v="111" actId="692"/>
            <ac:spMkLst>
              <pc:docMk/>
              <pc:sldMasterMk cId="2333268687" sldId="2147483762"/>
              <pc:sldLayoutMk cId="2686430019" sldId="2147483764"/>
              <ac:spMk id="61" creationId="{35F3EB27-A4BC-48CB-BC82-B89E96EED32C}"/>
            </ac:spMkLst>
          </pc:spChg>
          <pc:grpChg chg="add del mod">
            <ac:chgData name="Oddur Jonsson" userId="4e3a3c5a2ac46d6d" providerId="LiveId" clId="{08818E24-C45D-4ED4-8A36-A308E5BA8592}" dt="2020-06-14T14:13:36.828" v="137" actId="1076"/>
            <ac:grpSpMkLst>
              <pc:docMk/>
              <pc:sldMasterMk cId="2333268687" sldId="2147483762"/>
              <pc:sldLayoutMk cId="2686430019" sldId="2147483764"/>
              <ac:grpSpMk id="7" creationId="{FE6248DE-7E0A-4A21-A8E1-8B786596FCCA}"/>
            </ac:grpSpMkLst>
          </pc:grpChg>
        </pc:sldLayoutChg>
        <pc:sldLayoutChg chg="modTransition">
          <pc:chgData name="Oddur Jonsson" userId="4e3a3c5a2ac46d6d" providerId="LiveId" clId="{08818E24-C45D-4ED4-8A36-A308E5BA8592}" dt="2020-06-14T14:04:50.393" v="61"/>
          <pc:sldLayoutMkLst>
            <pc:docMk/>
            <pc:sldMasterMk cId="2333268687" sldId="2147483762"/>
            <pc:sldLayoutMk cId="3899852896" sldId="2147483765"/>
          </pc:sldLayoutMkLst>
        </pc:sldLayoutChg>
        <pc:sldLayoutChg chg="modTransition">
          <pc:chgData name="Oddur Jonsson" userId="4e3a3c5a2ac46d6d" providerId="LiveId" clId="{08818E24-C45D-4ED4-8A36-A308E5BA8592}" dt="2020-06-14T14:04:50.393" v="61"/>
          <pc:sldLayoutMkLst>
            <pc:docMk/>
            <pc:sldMasterMk cId="2333268687" sldId="2147483762"/>
            <pc:sldLayoutMk cId="1409141939" sldId="2147483766"/>
          </pc:sldLayoutMkLst>
        </pc:sldLayoutChg>
        <pc:sldLayoutChg chg="modTransition">
          <pc:chgData name="Oddur Jonsson" userId="4e3a3c5a2ac46d6d" providerId="LiveId" clId="{08818E24-C45D-4ED4-8A36-A308E5BA8592}" dt="2020-06-14T14:04:50.393" v="61"/>
          <pc:sldLayoutMkLst>
            <pc:docMk/>
            <pc:sldMasterMk cId="2333268687" sldId="2147483762"/>
            <pc:sldLayoutMk cId="4046251545" sldId="2147483767"/>
          </pc:sldLayoutMkLst>
        </pc:sldLayoutChg>
        <pc:sldLayoutChg chg="modTransition">
          <pc:chgData name="Oddur Jonsson" userId="4e3a3c5a2ac46d6d" providerId="LiveId" clId="{08818E24-C45D-4ED4-8A36-A308E5BA8592}" dt="2020-06-14T14:04:50.393" v="61"/>
          <pc:sldLayoutMkLst>
            <pc:docMk/>
            <pc:sldMasterMk cId="2333268687" sldId="2147483762"/>
            <pc:sldLayoutMk cId="1212672253" sldId="2147483768"/>
          </pc:sldLayoutMkLst>
        </pc:sldLayoutChg>
        <pc:sldLayoutChg chg="modTransition">
          <pc:chgData name="Oddur Jonsson" userId="4e3a3c5a2ac46d6d" providerId="LiveId" clId="{08818E24-C45D-4ED4-8A36-A308E5BA8592}" dt="2020-06-14T14:04:50.393" v="61"/>
          <pc:sldLayoutMkLst>
            <pc:docMk/>
            <pc:sldMasterMk cId="2333268687" sldId="2147483762"/>
            <pc:sldLayoutMk cId="1530040161" sldId="2147483769"/>
          </pc:sldLayoutMkLst>
        </pc:sldLayoutChg>
        <pc:sldLayoutChg chg="modTransition">
          <pc:chgData name="Oddur Jonsson" userId="4e3a3c5a2ac46d6d" providerId="LiveId" clId="{08818E24-C45D-4ED4-8A36-A308E5BA8592}" dt="2020-06-14T14:04:50.393" v="61"/>
          <pc:sldLayoutMkLst>
            <pc:docMk/>
            <pc:sldMasterMk cId="2333268687" sldId="2147483762"/>
            <pc:sldLayoutMk cId="3782032081" sldId="2147483770"/>
          </pc:sldLayoutMkLst>
        </pc:sldLayoutChg>
        <pc:sldLayoutChg chg="modTransition">
          <pc:chgData name="Oddur Jonsson" userId="4e3a3c5a2ac46d6d" providerId="LiveId" clId="{08818E24-C45D-4ED4-8A36-A308E5BA8592}" dt="2020-06-14T14:04:50.393" v="61"/>
          <pc:sldLayoutMkLst>
            <pc:docMk/>
            <pc:sldMasterMk cId="2333268687" sldId="2147483762"/>
            <pc:sldLayoutMk cId="1880270649" sldId="2147483771"/>
          </pc:sldLayoutMkLst>
        </pc:sldLayoutChg>
        <pc:sldLayoutChg chg="modTransition">
          <pc:chgData name="Oddur Jonsson" userId="4e3a3c5a2ac46d6d" providerId="LiveId" clId="{08818E24-C45D-4ED4-8A36-A308E5BA8592}" dt="2020-06-14T14:04:50.393" v="61"/>
          <pc:sldLayoutMkLst>
            <pc:docMk/>
            <pc:sldMasterMk cId="2333268687" sldId="2147483762"/>
            <pc:sldLayoutMk cId="4258302070" sldId="2147483772"/>
          </pc:sldLayoutMkLst>
        </pc:sldLayoutChg>
        <pc:sldLayoutChg chg="modTransition">
          <pc:chgData name="Oddur Jonsson" userId="4e3a3c5a2ac46d6d" providerId="LiveId" clId="{08818E24-C45D-4ED4-8A36-A308E5BA8592}" dt="2020-06-14T14:04:50.393" v="61"/>
          <pc:sldLayoutMkLst>
            <pc:docMk/>
            <pc:sldMasterMk cId="2333268687" sldId="2147483762"/>
            <pc:sldLayoutMk cId="1771608312" sldId="214748377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24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2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21A1D30-C0A0-4124-A783-34D9F15FA0FE}" type="datetime1">
              <a:rPr lang="en-US" smtClean="0"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8E8C85-4024-465A-ADE8-2D030DBFF0F1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98D4E2-FBA5-4954-A5C3-80C514C96C48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47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0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60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E6248DE-7E0A-4A21-A8E1-8B786596FCCA}"/>
              </a:ext>
            </a:extLst>
          </p:cNvPr>
          <p:cNvGrpSpPr/>
          <p:nvPr userDrawn="1"/>
        </p:nvGrpSpPr>
        <p:grpSpPr>
          <a:xfrm>
            <a:off x="8378" y="85512"/>
            <a:ext cx="582638" cy="6691631"/>
            <a:chOff x="0" y="9525"/>
            <a:chExt cx="1076326" cy="6843713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54CB170A-788A-48D2-881B-247FC436C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96965117-8982-4580-84CA-8B6DB12C2E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484AA6C3-431C-42FD-BB98-23DE98BFFC00}"/>
                </a:ext>
              </a:extLst>
            </p:cNvPr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3B6FF570-E9BB-4302-83BC-FC4B75256CDC}"/>
                </a:ext>
              </a:extLst>
            </p:cNvPr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A207295A-6D74-4BB4-B705-41B406613F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37E534C0-647D-4F2F-B871-4909C98AEB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C465AC29-ABF3-4D06-8642-C9F2B67B825F}"/>
                </a:ext>
              </a:extLst>
            </p:cNvPr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8D34218B-51E1-4028-A9D4-A840DD4242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B83BEFC7-DCF5-4DAD-8D9B-8C6999F764C0}"/>
                </a:ext>
              </a:extLst>
            </p:cNvPr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A1A6CC2C-A33F-4650-85D8-7791E05BBA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759904D-3767-473A-944E-BB1F7F6548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2C743FD1-E5C7-4A14-B0B3-74DC3B06F960}"/>
                </a:ext>
              </a:extLst>
            </p:cNvPr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4E953083-29CC-4D66-8EE2-E904A97DAE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Rectangle 33">
              <a:extLst>
                <a:ext uri="{FF2B5EF4-FFF2-40B4-BE49-F238E27FC236}">
                  <a16:creationId xmlns:a16="http://schemas.microsoft.com/office/drawing/2014/main" id="{863997BE-5184-4DE9-9713-6C460EFF5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F2A74D50-206C-4666-BA1C-B4F0F987B1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C7D3D607-F692-4FCC-A339-8DCFC6F688AD}"/>
                </a:ext>
              </a:extLst>
            </p:cNvPr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B48D326B-B961-43E8-9490-8C4A8CDB47CD}"/>
                </a:ext>
              </a:extLst>
            </p:cNvPr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240A1DE0-64F1-4B62-B7F0-4320DC995A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DE18274E-9FB0-46A9-9B36-C5D26DBC4208}"/>
                </a:ext>
              </a:extLst>
            </p:cNvPr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D2B08CDA-603E-4DD7-85BE-590824243B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CA2C9940-CD32-473B-B24C-AD5A9CB9D09A}"/>
                </a:ext>
              </a:extLst>
            </p:cNvPr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35F3EB27-A4BC-48CB-BC82-B89E96EED3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268643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85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4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4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3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27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1146459-E3C3-4969-9224-5ED50B492D17}" type="datetime1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6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1A141B4-FE6F-4D0E-83F6-09D7416DBABB}"/>
              </a:ext>
            </a:extLst>
          </p:cNvPr>
          <p:cNvSpPr txBox="1"/>
          <p:nvPr/>
        </p:nvSpPr>
        <p:spPr>
          <a:xfrm>
            <a:off x="-42383" y="2691543"/>
            <a:ext cx="8791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4800" dirty="0">
                <a:solidFill>
                  <a:srgbClr val="0070C0"/>
                </a:solidFill>
              </a:rPr>
              <a:t>Starfs- og fjárhagsáætlun 2020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828B13-6903-481C-97C8-A177DD67F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7313" y="4811245"/>
            <a:ext cx="3901921" cy="10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Raunfærnimat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935479"/>
            <a:ext cx="6164423" cy="481055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aðgerðir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árið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Raunfærnimat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viðurkennt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matsferli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gerir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einstaklingum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úr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ýmsum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greinum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atvinnulífsins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kleift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fá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reynslu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færni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þekkingu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þeir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hafa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öðlast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metið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eininga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getur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stytt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auðveldað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fólki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hefja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sinni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grein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öðlast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starfsréttindi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námi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loknu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komast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raunfærnimat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þarf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viðkomandi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hafa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23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ára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lífaldri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3-5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ára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starfsaldri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eftir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því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hvaða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grein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Stefnt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framboð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mati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fjórum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flokkum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Búfræði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Verslunarfulltrúi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Almennri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starfshæfni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Fisktækni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Þjónustugreinar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9900BE-7A2C-4604-BE43-0F85011C2569}"/>
              </a:ext>
            </a:extLst>
          </p:cNvPr>
          <p:cNvSpPr txBox="1"/>
          <p:nvPr/>
        </p:nvSpPr>
        <p:spPr>
          <a:xfrm>
            <a:off x="6952537" y="1935479"/>
            <a:ext cx="4837016" cy="13442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Verkefnastjórar SMV og matsaðilar frá viðkomandi samstarfsaðila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C2C39-1670-4D27-8701-DB9C7E379B1F}"/>
              </a:ext>
            </a:extLst>
          </p:cNvPr>
          <p:cNvSpPr txBox="1"/>
          <p:nvPr/>
        </p:nvSpPr>
        <p:spPr>
          <a:xfrm>
            <a:off x="6952537" y="4340756"/>
            <a:ext cx="4837016" cy="1305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Viðtöl við náms- og starfsráðgjafa og matsviðtöl fara fram í starfsstöðvum SMV og á vinnustöðum.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s-IS" sz="1600" b="1" dirty="0">
              <a:solidFill>
                <a:schemeClr val="bg1"/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ACC0D3D-4737-416C-BEE1-EBA3B871576B}"/>
              </a:ext>
            </a:extLst>
          </p:cNvPr>
          <p:cNvSpPr txBox="1">
            <a:spLocks/>
          </p:cNvSpPr>
          <p:nvPr/>
        </p:nvSpPr>
        <p:spPr>
          <a:xfrm>
            <a:off x="9855007" y="549080"/>
            <a:ext cx="1934546" cy="8771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err="1"/>
              <a:t>Staðfesting</a:t>
            </a:r>
            <a:r>
              <a:rPr lang="en-US" sz="1400" dirty="0"/>
              <a:t> </a:t>
            </a:r>
            <a:r>
              <a:rPr lang="en-US" sz="1400" dirty="0" err="1"/>
              <a:t>og</a:t>
            </a:r>
            <a:r>
              <a:rPr lang="en-US" sz="1400" dirty="0"/>
              <a:t> mat á </a:t>
            </a:r>
            <a:r>
              <a:rPr lang="en-US" sz="1400" dirty="0" err="1"/>
              <a:t>raunverulegri</a:t>
            </a:r>
            <a:r>
              <a:rPr lang="en-US" sz="1400" dirty="0"/>
              <a:t> </a:t>
            </a:r>
            <a:r>
              <a:rPr lang="en-US" sz="1400" dirty="0" err="1"/>
              <a:t>færni</a:t>
            </a:r>
            <a:r>
              <a:rPr lang="en-US" sz="1400" dirty="0"/>
              <a:t> </a:t>
            </a:r>
            <a:r>
              <a:rPr lang="en-US" sz="1400" dirty="0" err="1"/>
              <a:t>einstaklings</a:t>
            </a:r>
            <a:r>
              <a:rPr lang="en-US" sz="1400" dirty="0"/>
              <a:t> </a:t>
            </a:r>
            <a:r>
              <a:rPr lang="en-US" sz="1400" dirty="0" err="1"/>
              <a:t>án</a:t>
            </a:r>
            <a:r>
              <a:rPr lang="en-US" sz="1400" dirty="0"/>
              <a:t> </a:t>
            </a:r>
            <a:r>
              <a:rPr lang="en-US" sz="1400" dirty="0" err="1"/>
              <a:t>tillits</a:t>
            </a:r>
            <a:r>
              <a:rPr lang="en-US" sz="1400" dirty="0"/>
              <a:t> </a:t>
            </a:r>
            <a:r>
              <a:rPr lang="en-US" sz="1400" dirty="0" err="1"/>
              <a:t>til</a:t>
            </a:r>
            <a:r>
              <a:rPr lang="en-US" sz="1400" dirty="0"/>
              <a:t> </a:t>
            </a:r>
            <a:r>
              <a:rPr lang="en-US" sz="1400" dirty="0" err="1"/>
              <a:t>hvernig</a:t>
            </a:r>
            <a:r>
              <a:rPr lang="en-US" sz="1400" dirty="0"/>
              <a:t> </a:t>
            </a:r>
            <a:r>
              <a:rPr lang="en-US" sz="1400" dirty="0" err="1"/>
              <a:t>þekkingar</a:t>
            </a:r>
            <a:r>
              <a:rPr lang="en-US" sz="1400" dirty="0"/>
              <a:t> </a:t>
            </a:r>
            <a:r>
              <a:rPr lang="en-US" sz="1400" dirty="0" err="1"/>
              <a:t>hefur</a:t>
            </a:r>
            <a:r>
              <a:rPr lang="en-US" sz="1400" dirty="0"/>
              <a:t> </a:t>
            </a:r>
            <a:r>
              <a:rPr lang="en-US" sz="1400" dirty="0" err="1"/>
              <a:t>verið</a:t>
            </a:r>
            <a:r>
              <a:rPr lang="en-US" sz="1400" dirty="0"/>
              <a:t> </a:t>
            </a:r>
            <a:r>
              <a:rPr lang="en-US" sz="1400" dirty="0" err="1"/>
              <a:t>aflað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82C04E-B27C-43FC-A3A7-088752B0DE0E}"/>
              </a:ext>
            </a:extLst>
          </p:cNvPr>
          <p:cNvSpPr txBox="1"/>
          <p:nvPr/>
        </p:nvSpPr>
        <p:spPr>
          <a:xfrm>
            <a:off x="6952537" y="2925147"/>
            <a:ext cx="4837016" cy="20534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Landbúnaðarháskóli Íslands, Háskólinn á Bifröst, Fisktækniskóli Íslands, Vinnumálastofnun, Starfsendurhæfing Vesturlands o.fl.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CA4BC5-C75C-4DAB-87B5-BAFBFDDCF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891" y="818749"/>
            <a:ext cx="1219368" cy="3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46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Raunfærnimat</a:t>
            </a:r>
            <a:r>
              <a:rPr lang="en-US" sz="4000" dirty="0">
                <a:solidFill>
                  <a:srgbClr val="0070C0"/>
                </a:solidFill>
              </a:rPr>
              <a:t>, </a:t>
            </a:r>
            <a:r>
              <a:rPr lang="en-US" sz="4000" dirty="0" err="1">
                <a:solidFill>
                  <a:srgbClr val="0070C0"/>
                </a:solidFill>
              </a:rPr>
              <a:t>frh</a:t>
            </a:r>
            <a:r>
              <a:rPr lang="en-US" sz="4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935480"/>
            <a:ext cx="6145762" cy="439067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Aðgerðaplan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vor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Raunfærnimat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verslunarfulltrúa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15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manns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samstarf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m.a.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Háskólann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Bifröst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Raunfærnimat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búfræði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3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einstaklingum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samstarf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Landbúnaðarháskóla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Íslands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Almenn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starfshæfni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markmiðið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10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manns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samstarf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Starfsendurhæfingu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Vesturlands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VMST.</a:t>
            </a:r>
          </a:p>
          <a:p>
            <a:pPr algn="just"/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Aðgerðaplan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haust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Raunfærnimat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búfræði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10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manns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samstarf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Landbúnaðarháskóla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Íslands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Þjónustugreinar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10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einstaklingum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 </a:t>
            </a:r>
          </a:p>
          <a:p>
            <a:pPr algn="just"/>
            <a:endParaRPr lang="en-US" sz="2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2206EDA6-0555-4609-974C-E0582F6D3ABE}"/>
              </a:ext>
            </a:extLst>
          </p:cNvPr>
          <p:cNvSpPr txBox="1">
            <a:spLocks/>
          </p:cNvSpPr>
          <p:nvPr/>
        </p:nvSpPr>
        <p:spPr>
          <a:xfrm>
            <a:off x="7726204" y="1776560"/>
            <a:ext cx="3536302" cy="46595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Þróun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2016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2019</a:t>
            </a:r>
          </a:p>
          <a:p>
            <a:pPr marL="0" indent="0">
              <a:buFont typeface="Wingdings 2"/>
              <a:buNone/>
            </a:pPr>
            <a:endParaRPr lang="en-US" sz="21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85C0BAD-3FB2-4F08-A330-4D56DFE90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891" y="818749"/>
            <a:ext cx="1219368" cy="337829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55C9C016-3781-48F6-8783-AED9763EAF0B}"/>
              </a:ext>
            </a:extLst>
          </p:cNvPr>
          <p:cNvSpPr txBox="1">
            <a:spLocks/>
          </p:cNvSpPr>
          <p:nvPr/>
        </p:nvSpPr>
        <p:spPr>
          <a:xfrm>
            <a:off x="9855006" y="549080"/>
            <a:ext cx="1934546" cy="8771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err="1"/>
              <a:t>Staðfesting</a:t>
            </a:r>
            <a:r>
              <a:rPr lang="en-US" sz="1400" dirty="0"/>
              <a:t> </a:t>
            </a:r>
            <a:r>
              <a:rPr lang="en-US" sz="1400" dirty="0" err="1"/>
              <a:t>og</a:t>
            </a:r>
            <a:r>
              <a:rPr lang="en-US" sz="1400" dirty="0"/>
              <a:t> mat á </a:t>
            </a:r>
            <a:r>
              <a:rPr lang="en-US" sz="1400" dirty="0" err="1"/>
              <a:t>raunverulegri</a:t>
            </a:r>
            <a:r>
              <a:rPr lang="en-US" sz="1400" dirty="0"/>
              <a:t> </a:t>
            </a:r>
            <a:r>
              <a:rPr lang="en-US" sz="1400" dirty="0" err="1"/>
              <a:t>færni</a:t>
            </a:r>
            <a:r>
              <a:rPr lang="en-US" sz="1400" dirty="0"/>
              <a:t> </a:t>
            </a:r>
            <a:r>
              <a:rPr lang="en-US" sz="1400" dirty="0" err="1"/>
              <a:t>einstaklings</a:t>
            </a:r>
            <a:r>
              <a:rPr lang="en-US" sz="1400" dirty="0"/>
              <a:t> </a:t>
            </a:r>
            <a:r>
              <a:rPr lang="en-US" sz="1400" dirty="0" err="1"/>
              <a:t>án</a:t>
            </a:r>
            <a:r>
              <a:rPr lang="en-US" sz="1400" dirty="0"/>
              <a:t> </a:t>
            </a:r>
            <a:r>
              <a:rPr lang="en-US" sz="1400" dirty="0" err="1"/>
              <a:t>tillits</a:t>
            </a:r>
            <a:r>
              <a:rPr lang="en-US" sz="1400" dirty="0"/>
              <a:t> </a:t>
            </a:r>
            <a:r>
              <a:rPr lang="en-US" sz="1400" dirty="0" err="1"/>
              <a:t>til</a:t>
            </a:r>
            <a:r>
              <a:rPr lang="en-US" sz="1400" dirty="0"/>
              <a:t> </a:t>
            </a:r>
            <a:r>
              <a:rPr lang="en-US" sz="1400" dirty="0" err="1"/>
              <a:t>hvernig</a:t>
            </a:r>
            <a:r>
              <a:rPr lang="en-US" sz="1400" dirty="0"/>
              <a:t> </a:t>
            </a:r>
            <a:r>
              <a:rPr lang="en-US" sz="1400" dirty="0" err="1"/>
              <a:t>þekkingar</a:t>
            </a:r>
            <a:r>
              <a:rPr lang="en-US" sz="1400" dirty="0"/>
              <a:t> </a:t>
            </a:r>
            <a:r>
              <a:rPr lang="en-US" sz="1400" dirty="0" err="1"/>
              <a:t>hefur</a:t>
            </a:r>
            <a:r>
              <a:rPr lang="en-US" sz="1400" dirty="0"/>
              <a:t> </a:t>
            </a:r>
            <a:r>
              <a:rPr lang="en-US" sz="1400" dirty="0" err="1"/>
              <a:t>verið</a:t>
            </a:r>
            <a:r>
              <a:rPr lang="en-US" sz="1400" dirty="0"/>
              <a:t> </a:t>
            </a:r>
            <a:r>
              <a:rPr lang="en-US" sz="1400" dirty="0" err="1"/>
              <a:t>aflað</a:t>
            </a:r>
            <a:endParaRPr lang="en-US" sz="1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9CB1735-75B0-411F-A62B-AA34BD7203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1839" y="2296967"/>
            <a:ext cx="4047713" cy="247918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4A2C5CE-07E0-4792-B524-5012206B1CDB}"/>
              </a:ext>
            </a:extLst>
          </p:cNvPr>
          <p:cNvSpPr txBox="1"/>
          <p:nvPr/>
        </p:nvSpPr>
        <p:spPr>
          <a:xfrm rot="10800000" flipH="1" flipV="1">
            <a:off x="7726204" y="4889288"/>
            <a:ext cx="20354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2020</a:t>
            </a:r>
          </a:p>
          <a:p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Símenntunarmiðstöðin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fékk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fjármagn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frá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fræðslusjóði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í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raunfærnimat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í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fisktækni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og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almenna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starfshæfni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2019,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en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verður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framkvæmt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á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árinu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2020.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7F3D68-81D5-48E2-88DF-09A95F5DEF3A}"/>
              </a:ext>
            </a:extLst>
          </p:cNvPr>
          <p:cNvSpPr txBox="1"/>
          <p:nvPr/>
        </p:nvSpPr>
        <p:spPr>
          <a:xfrm rot="10800000" flipH="1" flipV="1">
            <a:off x="9761616" y="4906825"/>
            <a:ext cx="19849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2019</a:t>
            </a:r>
          </a:p>
          <a:p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Símenntunarmiðstöðin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fékk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fjármagn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frá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fræðslusjóði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í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raunfærnimat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í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búfræði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og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verslunarfulltrúann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á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árinu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2018,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en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var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framkvæmt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á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árinu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2019. </a:t>
            </a:r>
          </a:p>
        </p:txBody>
      </p:sp>
    </p:spTree>
    <p:extLst>
      <p:ext uri="{BB962C8B-B14F-4D97-AF65-F5344CB8AC3E}">
        <p14:creationId xmlns:p14="http://schemas.microsoft.com/office/powerpoint/2010/main" val="51530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Þjónusta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við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fjarnemendur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935479"/>
            <a:ext cx="6164423" cy="481055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aðgerðir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árið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Starfsfólk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SMV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hefur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umsjón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prófafyrirlögnum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Vesturlandi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háskólanema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 SMV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samstarfi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aðila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utan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starfsstöðva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SMV,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s.s.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Grundarfirði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Stykkishólmi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Búðardal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Símenntunarmiðstöðin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þjónustar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alla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háskólana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nemendur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frá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t.d.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Keili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Opna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háskólanum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EHÍ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geta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einnig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tekið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próf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heimabyggð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Þessi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þjónusta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niðurgreidd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mennta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menningarmálaráðuneytinu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samkvæmt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nýju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reiknilíkani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tekur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gildi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2021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ekki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gert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ráð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fjármunum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niðurgreiða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þessa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þjónustu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algn="just"/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9900BE-7A2C-4604-BE43-0F85011C2569}"/>
              </a:ext>
            </a:extLst>
          </p:cNvPr>
          <p:cNvSpPr txBox="1"/>
          <p:nvPr/>
        </p:nvSpPr>
        <p:spPr>
          <a:xfrm>
            <a:off x="6952537" y="1935479"/>
            <a:ext cx="4837016" cy="13442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Starfsfólk SMV, verktakar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C2C39-1670-4D27-8701-DB9C7E379B1F}"/>
              </a:ext>
            </a:extLst>
          </p:cNvPr>
          <p:cNvSpPr txBox="1"/>
          <p:nvPr/>
        </p:nvSpPr>
        <p:spPr>
          <a:xfrm>
            <a:off x="6952537" y="4340756"/>
            <a:ext cx="4837016" cy="1305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 lnSpcReduction="10000"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Húsnæði Símenntunar á Akranesi og í Borgarnesi, Fjölbrautaskóli Snæfellinga, Grunnskólinn í Stykkishólmi, Dalabyggð (ráðhús),    Átthagastofa Snæfellsbæjar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s-IS" sz="1600" b="1" dirty="0">
              <a:solidFill>
                <a:schemeClr val="bg1"/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ACC0D3D-4737-416C-BEE1-EBA3B871576B}"/>
              </a:ext>
            </a:extLst>
          </p:cNvPr>
          <p:cNvSpPr txBox="1">
            <a:spLocks/>
          </p:cNvSpPr>
          <p:nvPr/>
        </p:nvSpPr>
        <p:spPr>
          <a:xfrm>
            <a:off x="9855007" y="585078"/>
            <a:ext cx="1934546" cy="8771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err="1"/>
              <a:t>Aðstaða</a:t>
            </a:r>
            <a:r>
              <a:rPr lang="en-US" sz="1400" dirty="0"/>
              <a:t> </a:t>
            </a:r>
            <a:r>
              <a:rPr lang="en-US" sz="1400" dirty="0" err="1"/>
              <a:t>fyrir</a:t>
            </a:r>
            <a:r>
              <a:rPr lang="en-US" sz="1400" dirty="0"/>
              <a:t> </a:t>
            </a:r>
            <a:r>
              <a:rPr lang="en-US" sz="1400" dirty="0" err="1"/>
              <a:t>háskólanemendur</a:t>
            </a:r>
            <a:r>
              <a:rPr lang="en-US" sz="1400" dirty="0"/>
              <a:t> </a:t>
            </a:r>
            <a:r>
              <a:rPr lang="en-US" sz="1400" dirty="0" err="1"/>
              <a:t>til</a:t>
            </a:r>
            <a:r>
              <a:rPr lang="en-US" sz="1400" dirty="0"/>
              <a:t> </a:t>
            </a:r>
            <a:r>
              <a:rPr lang="en-US" sz="1400" dirty="0" err="1"/>
              <a:t>próftöku</a:t>
            </a:r>
            <a:r>
              <a:rPr lang="en-US" sz="1400" dirty="0"/>
              <a:t> á </a:t>
            </a:r>
            <a:r>
              <a:rPr lang="en-US" sz="1400" dirty="0" err="1"/>
              <a:t>Vesturlandi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82C04E-B27C-43FC-A3A7-088752B0DE0E}"/>
              </a:ext>
            </a:extLst>
          </p:cNvPr>
          <p:cNvSpPr txBox="1"/>
          <p:nvPr/>
        </p:nvSpPr>
        <p:spPr>
          <a:xfrm>
            <a:off x="6952537" y="2925147"/>
            <a:ext cx="4837016" cy="20534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Fjölbrautaskóli Snæfellinga, Grunnskólinn í Stykkishólmi, Dalabyggð (ráðhús),    Átthagastofa Snæfellsbæjar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CA4BC5-C75C-4DAB-87B5-BAFBFDDCF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891" y="818749"/>
            <a:ext cx="1219368" cy="3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17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Íslenska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fyrir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útlendinga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935479"/>
            <a:ext cx="6164423" cy="481055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aðgerðir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árið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Stuðningur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útlendinga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koma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Íslandi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þurfa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grunnþekkingu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íslensku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máli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Aukin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áhersla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starfstengda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íslensku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formi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stuttra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hnitmiðaðra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námskeiða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vinnustað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Áframhaldandi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samstarf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Vinnumálastofnun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því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bjóða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upp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námskeið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atvinnuleitendur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Íslenska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verður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hluta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kennd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fjarnámi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Þróa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dreifnám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mæta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þörfum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dreifbýlisins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Þróa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fjölbreytta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kennsluhætti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námskeið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Þróa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áfram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verkefnavefinn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www.h5p.is</a:t>
            </a:r>
          </a:p>
          <a:p>
            <a:pPr algn="just"/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9900BE-7A2C-4604-BE43-0F85011C2569}"/>
              </a:ext>
            </a:extLst>
          </p:cNvPr>
          <p:cNvSpPr txBox="1"/>
          <p:nvPr/>
        </p:nvSpPr>
        <p:spPr>
          <a:xfrm>
            <a:off x="6952537" y="1799409"/>
            <a:ext cx="4837016" cy="13442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Verkefnastjórar og verktakar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C2C39-1670-4D27-8701-DB9C7E379B1F}"/>
              </a:ext>
            </a:extLst>
          </p:cNvPr>
          <p:cNvSpPr txBox="1"/>
          <p:nvPr/>
        </p:nvSpPr>
        <p:spPr>
          <a:xfrm>
            <a:off x="6952537" y="3226287"/>
            <a:ext cx="4837016" cy="1305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 lnSpcReduction="10000"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Starfsstöðvar á Vesturlandi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Húsnæði hjá samstarfsaðilum, s.s. grunn- og framhaldsskólum.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Fjarnám</a:t>
            </a:r>
            <a:endParaRPr lang="is-IS" sz="1600" b="1" dirty="0">
              <a:solidFill>
                <a:schemeClr val="bg1"/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ACC0D3D-4737-416C-BEE1-EBA3B871576B}"/>
              </a:ext>
            </a:extLst>
          </p:cNvPr>
          <p:cNvSpPr txBox="1">
            <a:spLocks/>
          </p:cNvSpPr>
          <p:nvPr/>
        </p:nvSpPr>
        <p:spPr>
          <a:xfrm>
            <a:off x="9855007" y="585078"/>
            <a:ext cx="1934546" cy="8771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err="1"/>
              <a:t>Námskeið</a:t>
            </a:r>
            <a:r>
              <a:rPr lang="en-US" sz="1400" dirty="0"/>
              <a:t> í </a:t>
            </a:r>
          </a:p>
          <a:p>
            <a:pPr algn="r"/>
            <a:r>
              <a:rPr lang="en-US" sz="1400" dirty="0" err="1"/>
              <a:t>íslensku</a:t>
            </a:r>
            <a:r>
              <a:rPr lang="en-US" sz="1400" dirty="0"/>
              <a:t> - </a:t>
            </a:r>
            <a:r>
              <a:rPr lang="en-US" sz="1400" dirty="0" err="1"/>
              <a:t>stig</a:t>
            </a:r>
            <a:r>
              <a:rPr lang="en-US" sz="1400" dirty="0"/>
              <a:t> 1-4.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82C04E-B27C-43FC-A3A7-088752B0DE0E}"/>
              </a:ext>
            </a:extLst>
          </p:cNvPr>
          <p:cNvSpPr txBox="1"/>
          <p:nvPr/>
        </p:nvSpPr>
        <p:spPr>
          <a:xfrm>
            <a:off x="6952537" y="2408379"/>
            <a:ext cx="4837016" cy="8774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Sveitarfélögin, Vinnumálastofnun, Virk, StarfVest, Rauða kross deildirnar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CA4BC5-C75C-4DAB-87B5-BAFBFDDCF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891" y="818749"/>
            <a:ext cx="1219368" cy="3378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7F3B28-5DE7-4A61-B4D9-1BFBCDF766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167" y="4545802"/>
            <a:ext cx="4362386" cy="220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74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2161"/>
            <a:ext cx="802121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Fullorðinsfræðsla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fyrir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fólk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með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fötlun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935479"/>
            <a:ext cx="6164423" cy="206735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aðgerðir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árið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Samningur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Fjölmennt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símenntunar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þekkingarmiðstöð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hornsteinninn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þjónustunni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Öflug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fræðsla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stuðnings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fullorðið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fólk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fötlun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Vinnum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því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auka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samstarfið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enn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frekar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sveitarfélögin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svæðinu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Vinna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því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fá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meira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fjármagn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málaflokkinn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9900BE-7A2C-4604-BE43-0F85011C2569}"/>
              </a:ext>
            </a:extLst>
          </p:cNvPr>
          <p:cNvSpPr txBox="1"/>
          <p:nvPr/>
        </p:nvSpPr>
        <p:spPr>
          <a:xfrm>
            <a:off x="6952537" y="1935479"/>
            <a:ext cx="4837016" cy="13442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Verkefnastjórar og verktakar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C2C39-1670-4D27-8701-DB9C7E379B1F}"/>
              </a:ext>
            </a:extLst>
          </p:cNvPr>
          <p:cNvSpPr txBox="1"/>
          <p:nvPr/>
        </p:nvSpPr>
        <p:spPr>
          <a:xfrm>
            <a:off x="6952537" y="3427948"/>
            <a:ext cx="4837016" cy="1305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Starfsstöðvar á Vesturlandi og húsnæði sveitarfélaganna á Vesturlandi.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ACC0D3D-4737-416C-BEE1-EBA3B871576B}"/>
              </a:ext>
            </a:extLst>
          </p:cNvPr>
          <p:cNvSpPr txBox="1">
            <a:spLocks/>
          </p:cNvSpPr>
          <p:nvPr/>
        </p:nvSpPr>
        <p:spPr>
          <a:xfrm>
            <a:off x="9855007" y="585078"/>
            <a:ext cx="1934546" cy="8771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err="1"/>
              <a:t>Námskeið</a:t>
            </a:r>
            <a:r>
              <a:rPr lang="en-US" sz="1400" dirty="0"/>
              <a:t> </a:t>
            </a:r>
            <a:r>
              <a:rPr lang="en-US" sz="1400" dirty="0" err="1"/>
              <a:t>ætlað</a:t>
            </a:r>
            <a:r>
              <a:rPr lang="en-US" sz="1400" dirty="0"/>
              <a:t> </a:t>
            </a:r>
            <a:r>
              <a:rPr lang="en-US" sz="1400" dirty="0" err="1"/>
              <a:t>fólki</a:t>
            </a:r>
            <a:r>
              <a:rPr lang="en-US" sz="1400" dirty="0"/>
              <a:t> </a:t>
            </a:r>
            <a:r>
              <a:rPr lang="en-US" sz="1400" dirty="0" err="1"/>
              <a:t>með</a:t>
            </a:r>
            <a:r>
              <a:rPr lang="en-US" sz="1400" dirty="0"/>
              <a:t> </a:t>
            </a:r>
            <a:r>
              <a:rPr lang="en-US" sz="1400" dirty="0" err="1"/>
              <a:t>fötlun</a:t>
            </a:r>
            <a:r>
              <a:rPr lang="en-US" sz="1400" dirty="0"/>
              <a:t> 20 </a:t>
            </a:r>
            <a:r>
              <a:rPr lang="en-US" sz="1400" dirty="0" err="1"/>
              <a:t>ára</a:t>
            </a:r>
            <a:r>
              <a:rPr lang="en-US" sz="1400" dirty="0"/>
              <a:t> </a:t>
            </a:r>
            <a:r>
              <a:rPr lang="en-US" sz="1400" dirty="0" err="1"/>
              <a:t>og</a:t>
            </a:r>
            <a:r>
              <a:rPr lang="en-US" sz="1400" dirty="0"/>
              <a:t> </a:t>
            </a:r>
            <a:r>
              <a:rPr lang="en-US" sz="1400" dirty="0" err="1"/>
              <a:t>eldri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82C04E-B27C-43FC-A3A7-088752B0DE0E}"/>
              </a:ext>
            </a:extLst>
          </p:cNvPr>
          <p:cNvSpPr txBox="1"/>
          <p:nvPr/>
        </p:nvSpPr>
        <p:spPr>
          <a:xfrm>
            <a:off x="6952537" y="2551584"/>
            <a:ext cx="4837016" cy="8774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Sveitarfélögin, Vinnumálastofnun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CA4BC5-C75C-4DAB-87B5-BAFBFDDCF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891" y="818749"/>
            <a:ext cx="1219368" cy="337829"/>
          </a:xfrm>
          <a:prstGeom prst="rect">
            <a:avLst/>
          </a:prstGeom>
        </p:spPr>
      </p:pic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F0D4FCD-2139-421F-869F-30991B8D250C}"/>
              </a:ext>
            </a:extLst>
          </p:cNvPr>
          <p:cNvSpPr txBox="1">
            <a:spLocks/>
          </p:cNvSpPr>
          <p:nvPr/>
        </p:nvSpPr>
        <p:spPr>
          <a:xfrm>
            <a:off x="609601" y="4131447"/>
            <a:ext cx="6164423" cy="25306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300" b="1" dirty="0" err="1">
                <a:solidFill>
                  <a:schemeClr val="accent2">
                    <a:lumMod val="75000"/>
                  </a:schemeClr>
                </a:solidFill>
              </a:rPr>
              <a:t>Aðgerðaplan</a:t>
            </a:r>
            <a:r>
              <a:rPr lang="en-US" sz="23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300" b="1" dirty="0" err="1">
                <a:solidFill>
                  <a:schemeClr val="accent2">
                    <a:lumMod val="75000"/>
                  </a:schemeClr>
                </a:solidFill>
              </a:rPr>
              <a:t>vor</a:t>
            </a:r>
            <a:r>
              <a:rPr lang="en-US" sz="23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Fléttur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umhirða</a:t>
            </a:r>
            <a:endParaRPr lang="en-US" sz="23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Fuglinn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fjörunni</a:t>
            </a:r>
            <a:endParaRPr lang="en-US" sz="23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Ljósmyndun</a:t>
            </a:r>
            <a:endParaRPr lang="en-US" sz="23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Leiklist</a:t>
            </a:r>
            <a:endParaRPr lang="en-US" sz="23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Kallaspjall</a:t>
            </a:r>
            <a:endParaRPr lang="en-US" sz="23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Flottar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bollakökur</a:t>
            </a:r>
            <a:endParaRPr lang="en-US" sz="23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n-US" sz="23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Font typeface="Wingdings 2"/>
              <a:buNone/>
            </a:pPr>
            <a:r>
              <a:rPr lang="en-US" sz="2300" b="1" dirty="0" err="1">
                <a:solidFill>
                  <a:schemeClr val="accent2">
                    <a:lumMod val="75000"/>
                  </a:schemeClr>
                </a:solidFill>
              </a:rPr>
              <a:t>Aðgerðaplan</a:t>
            </a:r>
            <a:r>
              <a:rPr lang="en-US" sz="23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300" b="1" dirty="0" err="1">
                <a:solidFill>
                  <a:schemeClr val="accent2">
                    <a:lumMod val="75000"/>
                  </a:schemeClr>
                </a:solidFill>
              </a:rPr>
              <a:t>haust</a:t>
            </a:r>
            <a:r>
              <a:rPr lang="en-US" sz="23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Fjölbreytt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námskeið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fyrir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markhópinn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öllu</a:t>
            </a:r>
            <a:r>
              <a:rPr lang="en-US" sz="2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accent2">
                    <a:lumMod val="75000"/>
                  </a:schemeClr>
                </a:solidFill>
              </a:rPr>
              <a:t>Vesturlandi</a:t>
            </a:r>
            <a:endParaRPr lang="en-US" sz="23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n-US" sz="2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BA3E920-AADA-46A0-B6BE-442D9DD8CCFE}"/>
              </a:ext>
            </a:extLst>
          </p:cNvPr>
          <p:cNvSpPr/>
          <p:nvPr/>
        </p:nvSpPr>
        <p:spPr>
          <a:xfrm>
            <a:off x="5239465" y="4131447"/>
            <a:ext cx="1534560" cy="4498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solidFill>
                  <a:schemeClr val="accent2">
                    <a:lumMod val="75000"/>
                  </a:schemeClr>
                </a:solidFill>
              </a:rPr>
              <a:t>Röskun varð vegna Covid 19</a:t>
            </a:r>
          </a:p>
        </p:txBody>
      </p:sp>
    </p:spTree>
    <p:extLst>
      <p:ext uri="{BB962C8B-B14F-4D97-AF65-F5344CB8AC3E}">
        <p14:creationId xmlns:p14="http://schemas.microsoft.com/office/powerpoint/2010/main" val="339080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2161"/>
            <a:ext cx="802121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Fullorðinsfræðsla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fyrir</a:t>
            </a:r>
            <a:r>
              <a:rPr lang="en-US" sz="4000" dirty="0">
                <a:solidFill>
                  <a:srgbClr val="0070C0"/>
                </a:solidFill>
              </a:rPr>
              <a:t> folk </a:t>
            </a:r>
            <a:r>
              <a:rPr lang="en-US" sz="4000" dirty="0" err="1">
                <a:solidFill>
                  <a:srgbClr val="0070C0"/>
                </a:solidFill>
              </a:rPr>
              <a:t>með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fötlun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23538"/>
            <a:ext cx="6164423" cy="2393925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b="1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accent2">
                    <a:lumMod val="75000"/>
                  </a:schemeClr>
                </a:solidFill>
              </a:rPr>
              <a:t>aðgerðir</a:t>
            </a: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accent2">
                    <a:lumMod val="75000"/>
                  </a:schemeClr>
                </a:solidFill>
              </a:rPr>
              <a:t>árið</a:t>
            </a: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Aðstoð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starfsmannaþróun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námskeiðum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fyrir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atvinnulífið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Fræðslustjóri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láni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markaðssett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fyrirtækjaheimsóknum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Sérsniðin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starfstengd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námskeið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samkvæmt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beiðnum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fyrirtækja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stofnana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Leiðsögn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um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hvar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hægt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sækja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um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styrki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vegna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fræðslu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fyrir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starfsfólk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Íslenska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fyrir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erlent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starfsfólk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eftir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</a:rPr>
              <a:t>eftirspurn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. </a:t>
            </a:r>
          </a:p>
          <a:p>
            <a:pPr algn="just"/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9900BE-7A2C-4604-BE43-0F85011C2569}"/>
              </a:ext>
            </a:extLst>
          </p:cNvPr>
          <p:cNvSpPr txBox="1"/>
          <p:nvPr/>
        </p:nvSpPr>
        <p:spPr>
          <a:xfrm>
            <a:off x="6952537" y="1586001"/>
            <a:ext cx="4837016" cy="13442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Starfsfólk Símenntunar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C2C39-1670-4D27-8701-DB9C7E379B1F}"/>
              </a:ext>
            </a:extLst>
          </p:cNvPr>
          <p:cNvSpPr txBox="1"/>
          <p:nvPr/>
        </p:nvSpPr>
        <p:spPr>
          <a:xfrm>
            <a:off x="6952537" y="3145434"/>
            <a:ext cx="4837016" cy="1305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Starfsstöðvar á Vesturlandi, fyrirtæki og stofnanir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ACC0D3D-4737-416C-BEE1-EBA3B871576B}"/>
              </a:ext>
            </a:extLst>
          </p:cNvPr>
          <p:cNvSpPr txBox="1">
            <a:spLocks/>
          </p:cNvSpPr>
          <p:nvPr/>
        </p:nvSpPr>
        <p:spPr>
          <a:xfrm>
            <a:off x="9855007" y="549080"/>
            <a:ext cx="1934546" cy="8771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err="1"/>
              <a:t>Stuðningur</a:t>
            </a:r>
            <a:r>
              <a:rPr lang="en-US" sz="1400" dirty="0"/>
              <a:t> í </a:t>
            </a:r>
            <a:r>
              <a:rPr lang="en-US" sz="1400" dirty="0" err="1"/>
              <a:t>fræðslu</a:t>
            </a:r>
            <a:r>
              <a:rPr lang="en-US" sz="1400" dirty="0"/>
              <a:t>- </a:t>
            </a:r>
            <a:r>
              <a:rPr lang="en-US" sz="1400" dirty="0" err="1"/>
              <a:t>og</a:t>
            </a:r>
            <a:r>
              <a:rPr lang="en-US" sz="1400" dirty="0"/>
              <a:t> </a:t>
            </a:r>
            <a:r>
              <a:rPr lang="en-US" sz="1400" dirty="0" err="1"/>
              <a:t>starfsmannamálum</a:t>
            </a:r>
            <a:r>
              <a:rPr lang="en-US" sz="1400" dirty="0"/>
              <a:t> </a:t>
            </a:r>
            <a:r>
              <a:rPr lang="en-US" sz="1400" dirty="0" err="1"/>
              <a:t>hjá</a:t>
            </a:r>
            <a:r>
              <a:rPr lang="en-US" sz="1400" dirty="0"/>
              <a:t> </a:t>
            </a:r>
            <a:r>
              <a:rPr lang="en-US" sz="1400" dirty="0" err="1"/>
              <a:t>fyrirtækjum</a:t>
            </a:r>
            <a:r>
              <a:rPr lang="en-US" sz="1400" dirty="0"/>
              <a:t> </a:t>
            </a:r>
            <a:r>
              <a:rPr lang="en-US" sz="1400" dirty="0" err="1"/>
              <a:t>og</a:t>
            </a:r>
            <a:r>
              <a:rPr lang="en-US" sz="1400" dirty="0"/>
              <a:t> </a:t>
            </a:r>
            <a:r>
              <a:rPr lang="en-US" sz="1400" dirty="0" err="1"/>
              <a:t>stofnunum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82C04E-B27C-43FC-A3A7-088752B0DE0E}"/>
              </a:ext>
            </a:extLst>
          </p:cNvPr>
          <p:cNvSpPr txBox="1"/>
          <p:nvPr/>
        </p:nvSpPr>
        <p:spPr>
          <a:xfrm>
            <a:off x="6952537" y="2318808"/>
            <a:ext cx="4837016" cy="8774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Hæfnisetur ferðaþjónustunnar, starfsmenntasjóðir, fyrirtæki og stofnanir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CA4BC5-C75C-4DAB-87B5-BAFBFDDCF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891" y="818749"/>
            <a:ext cx="1219368" cy="337829"/>
          </a:xfrm>
          <a:prstGeom prst="rect">
            <a:avLst/>
          </a:prstGeom>
        </p:spPr>
      </p:pic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F0D4FCD-2139-421F-869F-30991B8D250C}"/>
              </a:ext>
            </a:extLst>
          </p:cNvPr>
          <p:cNvSpPr txBox="1">
            <a:spLocks/>
          </p:cNvSpPr>
          <p:nvPr/>
        </p:nvSpPr>
        <p:spPr>
          <a:xfrm>
            <a:off x="609601" y="4327390"/>
            <a:ext cx="5486399" cy="23939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Aðgerðaplan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vor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verkefni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„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Fræðslustjóri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láni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“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Áhersla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lögð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ferðaþjónustufyrirtæki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samstarfi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Hæfnisetrið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Sérsniðin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námskeið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fyrirtæki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s.s.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tengslum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fræðsluáætlanir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Sérsniðin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námskeið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atvinnulífið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n-US" sz="2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BA3E920-AADA-46A0-B6BE-442D9DD8CCFE}"/>
              </a:ext>
            </a:extLst>
          </p:cNvPr>
          <p:cNvSpPr/>
          <p:nvPr/>
        </p:nvSpPr>
        <p:spPr>
          <a:xfrm>
            <a:off x="4561440" y="4351726"/>
            <a:ext cx="1534560" cy="4498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solidFill>
                  <a:schemeClr val="accent2">
                    <a:lumMod val="75000"/>
                  </a:schemeClr>
                </a:solidFill>
              </a:rPr>
              <a:t>Röskun varð vegna Covid 19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19D1E1AB-E087-4841-B5F1-B12FBEB2006D}"/>
              </a:ext>
            </a:extLst>
          </p:cNvPr>
          <p:cNvSpPr txBox="1">
            <a:spLocks/>
          </p:cNvSpPr>
          <p:nvPr/>
        </p:nvSpPr>
        <p:spPr>
          <a:xfrm>
            <a:off x="6096000" y="4335079"/>
            <a:ext cx="5693553" cy="238623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Aðgerðaplan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haust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verkefni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“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Fræðslustjóri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láni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“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Fyrirtækjaheimsóknir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áætlaður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fjöldi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fyrirtækja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: 30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Áhersla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lögð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heimsækja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fyrirtæki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stofnanir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kynna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starfsemi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þjónustu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Símenntunar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Sérsniðin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námskeið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fyrirtæki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s.s.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tengslum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fræðsluáætlanir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n-US" sz="21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15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2161"/>
            <a:ext cx="802121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Erlend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verkefni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6353"/>
            <a:ext cx="6164423" cy="327031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aðgerðir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árið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FEENICS - Furthering Youth Empowerment through Enhancing Intrapreneurial commitment and skills.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Markmiðið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verkefninu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efla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ungt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fólk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aldrinum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20-29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ára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því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bjóða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upp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þjálfun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eflir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skapandi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hæfni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virkni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einstaklinga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getur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undirbúið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þá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atvinnulífið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hvort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þeir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hafa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starfsreynslu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eða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ekki.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Verkefninu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lýkur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fyrri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part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árs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2020.</a:t>
            </a:r>
          </a:p>
          <a:p>
            <a:pPr algn="just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Advancing Migrant Women -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Markmiðið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þróa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hágæða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efni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þjálfa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styðja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konur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erlendum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uppruna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þess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þær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valdeflist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styrki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starfsgetur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sína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frumkvöðlahæfni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heilstæðri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áætlun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byggir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þjálfun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kennslu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eykur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sjálfstraust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getu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 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Verkefninu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lýkur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febrúar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2020.</a:t>
            </a:r>
          </a:p>
          <a:p>
            <a:pPr algn="just"/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9900BE-7A2C-4604-BE43-0F85011C2569}"/>
              </a:ext>
            </a:extLst>
          </p:cNvPr>
          <p:cNvSpPr txBox="1"/>
          <p:nvPr/>
        </p:nvSpPr>
        <p:spPr>
          <a:xfrm>
            <a:off x="6952537" y="1935479"/>
            <a:ext cx="4837016" cy="13442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Signý Óskarsdóttir, Guðrún Vala Elísdóttir, Ágúst G. Pétursson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C2C39-1670-4D27-8701-DB9C7E379B1F}"/>
              </a:ext>
            </a:extLst>
          </p:cNvPr>
          <p:cNvSpPr txBox="1"/>
          <p:nvPr/>
        </p:nvSpPr>
        <p:spPr>
          <a:xfrm>
            <a:off x="6952537" y="3900179"/>
            <a:ext cx="4837016" cy="1305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Tengt viðkomandi starfsfólki sem vinna að verkefnunum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ACC0D3D-4737-416C-BEE1-EBA3B871576B}"/>
              </a:ext>
            </a:extLst>
          </p:cNvPr>
          <p:cNvSpPr txBox="1">
            <a:spLocks/>
          </p:cNvSpPr>
          <p:nvPr/>
        </p:nvSpPr>
        <p:spPr>
          <a:xfrm>
            <a:off x="9855007" y="584749"/>
            <a:ext cx="1934546" cy="8771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err="1"/>
              <a:t>Umsamin</a:t>
            </a:r>
            <a:r>
              <a:rPr lang="en-US" sz="1400" dirty="0"/>
              <a:t> </a:t>
            </a:r>
            <a:r>
              <a:rPr lang="en-US" sz="1400" dirty="0" err="1"/>
              <a:t>sérverkefni</a:t>
            </a:r>
            <a:r>
              <a:rPr lang="en-US" sz="1400" dirty="0"/>
              <a:t> </a:t>
            </a:r>
            <a:r>
              <a:rPr lang="en-US" sz="1400" dirty="0" err="1"/>
              <a:t>erlendis</a:t>
            </a:r>
            <a:r>
              <a:rPr lang="en-US" sz="1400" dirty="0"/>
              <a:t>, </a:t>
            </a:r>
            <a:r>
              <a:rPr lang="en-US" sz="1400" dirty="0" err="1"/>
              <a:t>einkum</a:t>
            </a:r>
            <a:r>
              <a:rPr lang="en-US" sz="1400" dirty="0"/>
              <a:t> í </a:t>
            </a:r>
            <a:r>
              <a:rPr lang="en-US" sz="1400" dirty="0" err="1"/>
              <a:t>Evrópu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82C04E-B27C-43FC-A3A7-088752B0DE0E}"/>
              </a:ext>
            </a:extLst>
          </p:cNvPr>
          <p:cNvSpPr txBox="1"/>
          <p:nvPr/>
        </p:nvSpPr>
        <p:spPr>
          <a:xfrm>
            <a:off x="6952537" y="2952800"/>
            <a:ext cx="4837016" cy="8774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Erlendir og innlendir sem og  Creatrix, Háskólinn á Bifröst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CA4BC5-C75C-4DAB-87B5-BAFBFDDCF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891" y="818749"/>
            <a:ext cx="1219368" cy="337829"/>
          </a:xfrm>
          <a:prstGeom prst="rect">
            <a:avLst/>
          </a:prstGeom>
        </p:spPr>
      </p:pic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F0D4FCD-2139-421F-869F-30991B8D250C}"/>
              </a:ext>
            </a:extLst>
          </p:cNvPr>
          <p:cNvSpPr txBox="1">
            <a:spLocks/>
          </p:cNvSpPr>
          <p:nvPr/>
        </p:nvSpPr>
        <p:spPr>
          <a:xfrm>
            <a:off x="609600" y="5085184"/>
            <a:ext cx="6164423" cy="16235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Aðgerðaplan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vor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Feenics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Lokaráðstefna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janúar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AMW: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Lokaráðstefna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febrúar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Font typeface="Wingdings 2"/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Aðgerðaplan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haust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Vinna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áfram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afurðir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verkefnanna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þ.e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námsefni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kennsluaðferðir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hugmyndafræði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US" sz="21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2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2161"/>
            <a:ext cx="802121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Önnur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verkefni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6353"/>
            <a:ext cx="6164423" cy="199455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aðgerðir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árið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Gerð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persónuverndarstefnu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Innleiðing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nýs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skjalakerfis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EQM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úttekt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gerð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úrbótaáætlunar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auka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gæði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starfsins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Innleiðing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auknum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fjarkennslumöguleikum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rafrænnar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þjónustu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ACC0D3D-4737-416C-BEE1-EBA3B871576B}"/>
              </a:ext>
            </a:extLst>
          </p:cNvPr>
          <p:cNvSpPr txBox="1">
            <a:spLocks/>
          </p:cNvSpPr>
          <p:nvPr/>
        </p:nvSpPr>
        <p:spPr>
          <a:xfrm>
            <a:off x="9864337" y="585078"/>
            <a:ext cx="1934546" cy="8771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err="1"/>
              <a:t>Sérstök</a:t>
            </a:r>
            <a:r>
              <a:rPr lang="en-US" sz="1400" dirty="0"/>
              <a:t> </a:t>
            </a:r>
            <a:r>
              <a:rPr lang="en-US" sz="1400" dirty="0" err="1"/>
              <a:t>verkefni</a:t>
            </a:r>
            <a:r>
              <a:rPr lang="en-US" sz="1400" dirty="0"/>
              <a:t> </a:t>
            </a:r>
            <a:r>
              <a:rPr lang="en-US" sz="1400" dirty="0" err="1"/>
              <a:t>óháð</a:t>
            </a:r>
            <a:r>
              <a:rPr lang="en-US" sz="1400" dirty="0"/>
              <a:t> </a:t>
            </a:r>
            <a:r>
              <a:rPr lang="en-US" sz="1400" dirty="0" err="1"/>
              <a:t>einstökum</a:t>
            </a:r>
            <a:r>
              <a:rPr lang="en-US" sz="1400" dirty="0"/>
              <a:t> </a:t>
            </a:r>
            <a:r>
              <a:rPr lang="en-US" sz="1400" dirty="0" err="1"/>
              <a:t>þjónustulínum</a:t>
            </a:r>
            <a:endParaRPr lang="en-US" sz="1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CA4BC5-C75C-4DAB-87B5-BAFBFDDCF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891" y="818749"/>
            <a:ext cx="1219368" cy="337829"/>
          </a:xfrm>
          <a:prstGeom prst="rect">
            <a:avLst/>
          </a:prstGeom>
        </p:spPr>
      </p:pic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F0D4FCD-2139-421F-869F-30991B8D250C}"/>
              </a:ext>
            </a:extLst>
          </p:cNvPr>
          <p:cNvSpPr txBox="1">
            <a:spLocks/>
          </p:cNvSpPr>
          <p:nvPr/>
        </p:nvSpPr>
        <p:spPr>
          <a:xfrm>
            <a:off x="609600" y="3912098"/>
            <a:ext cx="6164423" cy="27966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Aðgerðaplan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vor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Persónuverndarstefna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vinnsluskrá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vinnslusamningar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Úttekt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EQM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Innleiðng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auknum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fjarkennslumöguleikum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rafrænnar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þjónustu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Font typeface="Wingdings 2"/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Aðgerðaplan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haust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Innleiðing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nýs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skjalakerfis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Innleiðng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auknum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fjarkennslumöguleikum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rafrænnar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þjónustu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n-US" sz="21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35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1A141B4-FE6F-4D0E-83F6-09D7416DBABB}"/>
              </a:ext>
            </a:extLst>
          </p:cNvPr>
          <p:cNvSpPr txBox="1"/>
          <p:nvPr/>
        </p:nvSpPr>
        <p:spPr>
          <a:xfrm>
            <a:off x="-42383" y="2691543"/>
            <a:ext cx="8791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4800">
                <a:solidFill>
                  <a:schemeClr val="accent2">
                    <a:lumMod val="75000"/>
                  </a:schemeClr>
                </a:solidFill>
              </a:rPr>
              <a:t>Fjárhagsáætlun </a:t>
            </a:r>
            <a:r>
              <a:rPr lang="is-IS" sz="4800" dirty="0">
                <a:solidFill>
                  <a:schemeClr val="accent2">
                    <a:lumMod val="75000"/>
                  </a:schemeClr>
                </a:solidFill>
              </a:rPr>
              <a:t>árið 2020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43EC55-6567-45CE-8610-13737888F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8721" y="5733649"/>
            <a:ext cx="1219368" cy="3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A38EF50-77A0-4126-B768-1CCB7CE14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085" y="609259"/>
            <a:ext cx="1495753" cy="414402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9371A87B-996C-4536-AC57-E9DCF12AD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Rekstrartekjur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78076D-3BC6-4682-BD86-FC36FDA6B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399667"/>
            <a:ext cx="10618238" cy="475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45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7556" y="1576126"/>
            <a:ext cx="9720073" cy="4023360"/>
          </a:xfrm>
        </p:spPr>
        <p:txBody>
          <a:bodyPr/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Inngangur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Starfsáætlun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árið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2020 –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aðgerðir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þróun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Fjárhagsáætlun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2020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AD21E4-F6A6-48BC-B046-6097CF24A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647" y="609259"/>
            <a:ext cx="1495753" cy="414402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B773C645-B993-4837-9542-4A1E18475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Efnisyfirlit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A38EF50-77A0-4126-B768-1CCB7CE14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085" y="609259"/>
            <a:ext cx="1495753" cy="414402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9371A87B-996C-4536-AC57-E9DCF12AD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REkstrargjöld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24E50B-F28E-4651-833A-D78D795FC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57854"/>
            <a:ext cx="10618238" cy="372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9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A38EF50-77A0-4126-B768-1CCB7CE14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085" y="609259"/>
            <a:ext cx="1495753" cy="414402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9371A87B-996C-4536-AC57-E9DCF12AD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REkstrargjöld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4990A0-BC4B-4FB6-8E64-F645505F02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87335"/>
            <a:ext cx="10985790" cy="461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6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A38EF50-77A0-4126-B768-1CCB7CE14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085" y="609259"/>
            <a:ext cx="1495753" cy="414402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9371A87B-996C-4536-AC57-E9DCF12AD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REkstrargjöld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C8086A9-A3D0-4D18-B973-1A29F35DE0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393068"/>
            <a:ext cx="10618238" cy="501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8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A38EF50-77A0-4126-B768-1CCB7CE14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085" y="609259"/>
            <a:ext cx="1495753" cy="414402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9371A87B-996C-4536-AC57-E9DCF12AD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REkstrargjöld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551C16-B6CC-4FDC-ADB0-1F26486C9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78449"/>
            <a:ext cx="10797174" cy="477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88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A38EF50-77A0-4126-B768-1CCB7CE14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085" y="609259"/>
            <a:ext cx="1495753" cy="414402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9371A87B-996C-4536-AC57-E9DCF12AD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REkstrargjöld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1D0382-D1AD-44F2-ADF3-3D78858B5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778" y="1308469"/>
            <a:ext cx="9409889" cy="522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07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A38EF50-77A0-4126-B768-1CCB7CE14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085" y="609259"/>
            <a:ext cx="1495753" cy="414402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9371A87B-996C-4536-AC57-E9DCF12AD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Samantekt</a:t>
            </a:r>
            <a:r>
              <a:rPr lang="en-US" sz="4000" dirty="0">
                <a:solidFill>
                  <a:srgbClr val="0070C0"/>
                </a:solidFill>
              </a:rPr>
              <a:t> - </a:t>
            </a:r>
            <a:r>
              <a:rPr lang="en-US" sz="4000" dirty="0" err="1">
                <a:solidFill>
                  <a:srgbClr val="0070C0"/>
                </a:solidFill>
              </a:rPr>
              <a:t>rekstrarreikningur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CE22DF-3D5D-42F7-9002-26C573B48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41445"/>
            <a:ext cx="10886898" cy="457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8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95161"/>
            <a:ext cx="10972800" cy="4073434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Símenntunarmiðstöðin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Vesturlandi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Símenntun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) var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stofnuð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árið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1999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sjálfseignarstofnun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Markmiðið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efla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styrkja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íslenskt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atvinnulíf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samfélag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endur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símenntun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tekur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mið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af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þörfum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atvinnulífs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einstaklinga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skal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einkum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hugað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þörfum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íbúa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Vesturlandi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Símenntun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aðili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Kvasi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samtökum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fræðslu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símenntunarmiðstöðva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Leikn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samtökum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fullorðinsfræðslu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Íslandi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Símenntun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einnig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stofnaðili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Starfsendurhæfingu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Vesturlands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Hugheimum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nýsköpunarsetri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Stjórn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Símenntunar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skipuð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sex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fulltrúum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kosin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tveggja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ára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aðalfundi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2019: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Ágústa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Elín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Ingþórsdóttir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Fjölbrautarskóla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Vesturlands</a:t>
            </a:r>
            <a:endParaRPr lang="en-US" sz="3400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Rósa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Guðmundsdóttir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fulltrúi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fyrirtækja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stofnana</a:t>
            </a:r>
            <a:endParaRPr lang="en-US" sz="3400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Hulda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Ingibjörg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Rafnarsdóttir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fulltrúi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Háskólans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Bifröst</a:t>
            </a:r>
            <a:endParaRPr lang="en-US" sz="3400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Guðrún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Lárusdóttir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fulltrúi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Landbúnaðarháskóla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Íslands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jafnframt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formaður</a:t>
            </a:r>
            <a:endParaRPr lang="en-US" sz="3400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Lilja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Björg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Ágústsdóttir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fulltrúi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Samtaka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sveitarfélaga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Vesturlandi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(SSV)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Signý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Jóhannesdóttir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fulltrúi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accent2">
                    <a:lumMod val="75000"/>
                  </a:schemeClr>
                </a:solidFill>
              </a:rPr>
              <a:t>stéttarfélaga</a:t>
            </a:r>
            <a:endParaRPr lang="en-US" sz="3400" dirty="0">
              <a:solidFill>
                <a:schemeClr val="accent2">
                  <a:lumMod val="75000"/>
                </a:schemeClr>
              </a:solidFill>
            </a:endParaRPr>
          </a:p>
          <a:p>
            <a:pPr marL="393192" lvl="1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A38EF50-77A0-4126-B768-1CCB7CE14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085" y="609259"/>
            <a:ext cx="1495753" cy="414402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9371A87B-996C-4536-AC57-E9DCF12AD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Inngangur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1A141B4-FE6F-4D0E-83F6-09D7416DBABB}"/>
              </a:ext>
            </a:extLst>
          </p:cNvPr>
          <p:cNvSpPr txBox="1"/>
          <p:nvPr/>
        </p:nvSpPr>
        <p:spPr>
          <a:xfrm>
            <a:off x="-42383" y="2691543"/>
            <a:ext cx="8791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4800" dirty="0">
                <a:solidFill>
                  <a:srgbClr val="0070C0"/>
                </a:solidFill>
              </a:rPr>
              <a:t>Starfsáætlun árið 2020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43EC55-6567-45CE-8610-13737888F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8721" y="5733649"/>
            <a:ext cx="1219368" cy="3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5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Yfirstjórn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og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sameiginlegir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liðir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935480"/>
            <a:ext cx="5486400" cy="47359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aðgerðir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árið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Símenntunarmiðstöðin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(SMV)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fær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fjármagn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úr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Fræðslusjóði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framhaldsfræðslunnar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bjóða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upp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vottaðar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námsleiðir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raunfærnimat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náms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starfsráðgjöf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SMV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samning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mennta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menningarmálaráðuneytið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sinna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fullorðinsfræðslu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Vesturlandi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gera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háskólanemum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kleift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taka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próf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heimabyggð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SMV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þjónustusamning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Fjölmennt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miðstöð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símenntunar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fólk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fötlun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SMV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samning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Rannís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um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íslenskukennslu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útlendinga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Vesturlandi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Stefna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SMV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leggja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enn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meiri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áherslu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þjónusta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atvinnulífið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fleiri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samstarfssamningum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s.s.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Hæfnisetur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ferðaþjónustunnar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samningar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stéttarfélög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Fræðslustjóri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láni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þjónustusamningar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fyrirtæki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stofnanir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um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fræðslu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starfsfólk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9900BE-7A2C-4604-BE43-0F85011C2569}"/>
              </a:ext>
            </a:extLst>
          </p:cNvPr>
          <p:cNvSpPr txBox="1"/>
          <p:nvPr/>
        </p:nvSpPr>
        <p:spPr>
          <a:xfrm>
            <a:off x="6096001" y="1935480"/>
            <a:ext cx="5693552" cy="23677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Þann 31.12.2019 voru starfsmenn 6 talsins í 4,7 starfsgildum. Breytingar verða á starfsmannahaldi þar sem tveir starfsmenn munu láta af störfum í byrjun árs, alls 1,5 starfsgildi, verkefnastjóri í Borgarnesi og á Snæfellsnesi.  Farið verður í ráðningarferli í kjölfarið á einu starfsgildi.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Auk fastráðinna starfsmanna eru um 70 verktakar á vegum Símenntunar.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C2C39-1670-4D27-8701-DB9C7E379B1F}"/>
              </a:ext>
            </a:extLst>
          </p:cNvPr>
          <p:cNvSpPr txBox="1"/>
          <p:nvPr/>
        </p:nvSpPr>
        <p:spPr>
          <a:xfrm>
            <a:off x="6096000" y="4210377"/>
            <a:ext cx="5693553" cy="23677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Starfsstöðvar Símenntunar eru á þremur stöðum: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Akranesi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Borgarnesi</a:t>
            </a:r>
          </a:p>
          <a:p>
            <a:pPr lvl="1"/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Þar sem starfsmaður okkar á Snæfellsnesi hætti um áramót var leigunni í Átthagastofu sagt upp. Beðið með ráðningu nýs starfsmanns á Snæfellsnesi um sinn.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Auk þess er húsnæði leigt fyrir kennslu á fleiri stöðum.  Ekki er þörf talin vera fyrir meiri aðstöðu á árinu 2020.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s-IS" sz="1600" b="1" dirty="0">
              <a:solidFill>
                <a:schemeClr val="bg1"/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ACC0D3D-4737-416C-BEE1-EBA3B871576B}"/>
              </a:ext>
            </a:extLst>
          </p:cNvPr>
          <p:cNvSpPr txBox="1">
            <a:spLocks/>
          </p:cNvSpPr>
          <p:nvPr/>
        </p:nvSpPr>
        <p:spPr>
          <a:xfrm>
            <a:off x="9855007" y="549080"/>
            <a:ext cx="1934546" cy="8771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err="1"/>
              <a:t>Stjórn</a:t>
            </a:r>
            <a:r>
              <a:rPr lang="en-US" sz="1400" dirty="0"/>
              <a:t>, </a:t>
            </a:r>
            <a:r>
              <a:rPr lang="en-US" sz="1400" dirty="0" err="1"/>
              <a:t>framkvæmdastjóri</a:t>
            </a:r>
            <a:r>
              <a:rPr lang="en-US" sz="1400" dirty="0"/>
              <a:t> </a:t>
            </a:r>
            <a:r>
              <a:rPr lang="en-US" sz="1400" dirty="0" err="1"/>
              <a:t>og</a:t>
            </a:r>
            <a:r>
              <a:rPr lang="en-US" sz="1400" dirty="0"/>
              <a:t> </a:t>
            </a:r>
            <a:r>
              <a:rPr lang="en-US" sz="1400" dirty="0" err="1"/>
              <a:t>umsýsla</a:t>
            </a:r>
            <a:r>
              <a:rPr lang="en-US" sz="1400" dirty="0"/>
              <a:t> </a:t>
            </a:r>
            <a:r>
              <a:rPr lang="en-US" sz="1400" dirty="0" err="1"/>
              <a:t>Símenntunar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9D8781-F6B9-4075-B78C-6D26ABA6B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891" y="818749"/>
            <a:ext cx="1219368" cy="3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2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Vottaðar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námsleiðir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935479"/>
            <a:ext cx="6164423" cy="4810554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00" b="1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b="1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b="1" dirty="0" err="1">
                <a:solidFill>
                  <a:schemeClr val="accent2">
                    <a:lumMod val="75000"/>
                  </a:schemeClr>
                </a:solidFill>
              </a:rPr>
              <a:t>aðgerðir</a:t>
            </a: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b="1" dirty="0" err="1">
                <a:solidFill>
                  <a:schemeClr val="accent2">
                    <a:lumMod val="75000"/>
                  </a:schemeClr>
                </a:solidFill>
              </a:rPr>
              <a:t>árið</a:t>
            </a: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Í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boði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verða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eftirfarandi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námsleiðir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árinu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2020; 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Grunn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framhaldsnám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stóriðju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Norðurál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),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Kvikmyndasmiðja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Íslensk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menning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samfélag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Grunnnám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fiskvinnslu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Beint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frá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býli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meðferð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matvæla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),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Uppleið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hugræn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atferlismeðferð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),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Stökkpallur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Samfélagstúlkur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Skref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sjálfshjálpar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, 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Verslunarfulltrúi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lokaverkefni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)-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kennt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framhaldi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af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raunfærnimati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Bjóða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upp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kynna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námsleiðir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innan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ákveðinna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fyrirtækja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stofnana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s.s.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hluta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af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fræðsluáætlun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fyrirtækja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Bjóða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upp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námsleiðir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samstarfi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menntastofnanir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búa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þannig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samfellu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s.s.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Menntastoðir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nám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metið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inn í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frumgreinadeildir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háskólanna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Verslunarfulltrúinn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Dæmi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Ef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nemandi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sækir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um í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Háskólagátt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uppfyllir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ekki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skilyrði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þá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honum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vísað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Menntastoðir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getur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þannig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tekið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það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upp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vantar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. </a:t>
            </a:r>
          </a:p>
          <a:p>
            <a:pPr algn="just"/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Bjóða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upp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námsleiðir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fyrir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stofnanir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eins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Starfsendurhæfingu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Vesturlands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Vinnumálastofnun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styrkja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þeirra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skjólstæðinga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vinnumarkaði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Auka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fræðslu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meðal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innflytjenda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aukinni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samsfélagsfræðslu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Hlutfall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innflytjenda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Vesturlandi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fer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</a:rPr>
              <a:t>hækkandi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9900BE-7A2C-4604-BE43-0F85011C2569}"/>
              </a:ext>
            </a:extLst>
          </p:cNvPr>
          <p:cNvSpPr txBox="1"/>
          <p:nvPr/>
        </p:nvSpPr>
        <p:spPr>
          <a:xfrm>
            <a:off x="6952537" y="1935479"/>
            <a:ext cx="4837016" cy="13442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Verkefnastjórar halda utan um skipulag námsleiða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Afla þarf verktaka í kennslu í öllum námsleiðum. Leitast er við að fá menntaða kennara og sérfræðinga á viðkomandi sviði til kennslu.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C2C39-1670-4D27-8701-DB9C7E379B1F}"/>
              </a:ext>
            </a:extLst>
          </p:cNvPr>
          <p:cNvSpPr txBox="1"/>
          <p:nvPr/>
        </p:nvSpPr>
        <p:spPr>
          <a:xfrm>
            <a:off x="6952537" y="5333123"/>
            <a:ext cx="4837016" cy="1305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Fjarnám, kennsla í Norðuráli og á starfsstöðvum Símenntunar. Kennsla í öðru kennsluhúsnæði eftir þörfum, s.s. grunn- og framhaldsskólum á svæðinu.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s-IS" sz="1600" b="1" dirty="0">
              <a:solidFill>
                <a:schemeClr val="bg1"/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ACC0D3D-4737-416C-BEE1-EBA3B871576B}"/>
              </a:ext>
            </a:extLst>
          </p:cNvPr>
          <p:cNvSpPr txBox="1">
            <a:spLocks/>
          </p:cNvSpPr>
          <p:nvPr/>
        </p:nvSpPr>
        <p:spPr>
          <a:xfrm>
            <a:off x="9855006" y="585078"/>
            <a:ext cx="1934546" cy="8771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err="1"/>
              <a:t>Leiðir</a:t>
            </a:r>
            <a:r>
              <a:rPr lang="en-US" sz="1400" dirty="0"/>
              <a:t> </a:t>
            </a:r>
            <a:r>
              <a:rPr lang="en-US" sz="1400" dirty="0" err="1"/>
              <a:t>sem</a:t>
            </a:r>
            <a:r>
              <a:rPr lang="en-US" sz="1400" dirty="0"/>
              <a:t> </a:t>
            </a:r>
            <a:r>
              <a:rPr lang="en-US" sz="1400" dirty="0" err="1"/>
              <a:t>má</a:t>
            </a:r>
            <a:r>
              <a:rPr lang="en-US" sz="1400" dirty="0"/>
              <a:t> meta </a:t>
            </a:r>
            <a:r>
              <a:rPr lang="en-US" sz="1400" dirty="0" err="1"/>
              <a:t>til</a:t>
            </a:r>
            <a:r>
              <a:rPr lang="en-US" sz="1400" dirty="0"/>
              <a:t> </a:t>
            </a:r>
            <a:r>
              <a:rPr lang="en-US" sz="1400" dirty="0" err="1"/>
              <a:t>eininga</a:t>
            </a:r>
            <a:r>
              <a:rPr lang="en-US" sz="1400" dirty="0"/>
              <a:t> í </a:t>
            </a:r>
            <a:r>
              <a:rPr lang="en-US" sz="1400" dirty="0" err="1"/>
              <a:t>formlega</a:t>
            </a:r>
            <a:r>
              <a:rPr lang="en-US" sz="1400" dirty="0"/>
              <a:t> </a:t>
            </a:r>
            <a:r>
              <a:rPr lang="en-US" sz="1400" dirty="0" err="1"/>
              <a:t>skólakerfinu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82C04E-B27C-43FC-A3A7-088752B0DE0E}"/>
              </a:ext>
            </a:extLst>
          </p:cNvPr>
          <p:cNvSpPr txBox="1"/>
          <p:nvPr/>
        </p:nvSpPr>
        <p:spPr>
          <a:xfrm>
            <a:off x="6952536" y="3279711"/>
            <a:ext cx="4837016" cy="20534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Fjölbrautarskóli Vesturlands &amp; Norðurál (Stóriðjuskólinn)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Háskólinn á Bifröst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StarfVest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Vinnumálastofnun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Markaðsstofa Vesturlands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Svæðisgarðurinn Snæfellsnes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CA4BC5-C75C-4DAB-87B5-BAFBFDDCF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891" y="818749"/>
            <a:ext cx="1219368" cy="3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07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Vottaðar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námsleiðir</a:t>
            </a:r>
            <a:r>
              <a:rPr lang="en-US" sz="4000" dirty="0">
                <a:solidFill>
                  <a:srgbClr val="0070C0"/>
                </a:solidFill>
              </a:rPr>
              <a:t>, </a:t>
            </a:r>
            <a:r>
              <a:rPr lang="en-US" sz="4000" dirty="0" err="1">
                <a:solidFill>
                  <a:srgbClr val="0070C0"/>
                </a:solidFill>
              </a:rPr>
              <a:t>frh</a:t>
            </a:r>
            <a:r>
              <a:rPr lang="en-US" sz="4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935480"/>
            <a:ext cx="6145762" cy="4390675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Aðgerðaplan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vor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>
              <a:spcBef>
                <a:spcPts val="600"/>
              </a:spcBef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Íslensk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menning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samfélag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FabLab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smiðja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Uppleið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Samfélagstúlkur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Beint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frá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býli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Fiskvinnslunámskeið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Aðgerðaplan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haust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>
              <a:spcBef>
                <a:spcPts val="600"/>
              </a:spcBef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Grunnnám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stóriðju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Framhaldsnám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stóriðju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Beint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frá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býli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Skref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sjálfshjálpar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Stökkpallur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Lokaverkefni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</a:rPr>
              <a:t>verslunarfulltrúa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n-US" sz="2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ACC0D3D-4737-416C-BEE1-EBA3B871576B}"/>
              </a:ext>
            </a:extLst>
          </p:cNvPr>
          <p:cNvSpPr txBox="1">
            <a:spLocks/>
          </p:cNvSpPr>
          <p:nvPr/>
        </p:nvSpPr>
        <p:spPr>
          <a:xfrm>
            <a:off x="9855007" y="585078"/>
            <a:ext cx="1934546" cy="8771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err="1"/>
              <a:t>Leiðir</a:t>
            </a:r>
            <a:r>
              <a:rPr lang="en-US" sz="1400" dirty="0"/>
              <a:t> </a:t>
            </a:r>
            <a:r>
              <a:rPr lang="en-US" sz="1400" dirty="0" err="1"/>
              <a:t>sem</a:t>
            </a:r>
            <a:r>
              <a:rPr lang="en-US" sz="1400" dirty="0"/>
              <a:t> </a:t>
            </a:r>
            <a:r>
              <a:rPr lang="en-US" sz="1400" dirty="0" err="1"/>
              <a:t>má</a:t>
            </a:r>
            <a:r>
              <a:rPr lang="en-US" sz="1400" dirty="0"/>
              <a:t> meta </a:t>
            </a:r>
            <a:r>
              <a:rPr lang="en-US" sz="1400" dirty="0" err="1"/>
              <a:t>til</a:t>
            </a:r>
            <a:r>
              <a:rPr lang="en-US" sz="1400" dirty="0"/>
              <a:t> </a:t>
            </a:r>
            <a:r>
              <a:rPr lang="en-US" sz="1400" dirty="0" err="1"/>
              <a:t>eininga</a:t>
            </a:r>
            <a:r>
              <a:rPr lang="en-US" sz="1400" dirty="0"/>
              <a:t> í </a:t>
            </a:r>
            <a:r>
              <a:rPr lang="en-US" sz="1400" dirty="0" err="1"/>
              <a:t>formlega</a:t>
            </a:r>
            <a:r>
              <a:rPr lang="en-US" sz="1400" dirty="0"/>
              <a:t> </a:t>
            </a:r>
            <a:r>
              <a:rPr lang="en-US" sz="1400" dirty="0" err="1"/>
              <a:t>skólakerfinu</a:t>
            </a:r>
            <a:endParaRPr lang="en-US" sz="1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7A22CF-A8CE-4560-9122-405944A6A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251" y="4329451"/>
            <a:ext cx="3536302" cy="216001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7743722-FBAD-4FB0-BC93-AFEF50AE5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3251" y="2230524"/>
            <a:ext cx="3536302" cy="2098927"/>
          </a:xfrm>
          <a:prstGeom prst="rect">
            <a:avLst/>
          </a:prstGeom>
        </p:spPr>
      </p:pic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2206EDA6-0555-4609-974C-E0582F6D3ABE}"/>
              </a:ext>
            </a:extLst>
          </p:cNvPr>
          <p:cNvSpPr txBox="1">
            <a:spLocks/>
          </p:cNvSpPr>
          <p:nvPr/>
        </p:nvSpPr>
        <p:spPr>
          <a:xfrm>
            <a:off x="8253251" y="1796917"/>
            <a:ext cx="3536302" cy="46595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Þróun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2016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2019</a:t>
            </a:r>
          </a:p>
          <a:p>
            <a:pPr marL="0" indent="0">
              <a:buFont typeface="Wingdings 2"/>
              <a:buNone/>
            </a:pPr>
            <a:endParaRPr lang="en-US" sz="21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85C0BAD-3FB2-4F08-A330-4D56DFE904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9891" y="818749"/>
            <a:ext cx="1219368" cy="3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4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2161"/>
            <a:ext cx="7256106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Náms</a:t>
            </a:r>
            <a:r>
              <a:rPr lang="en-US" sz="4000" dirty="0">
                <a:solidFill>
                  <a:srgbClr val="0070C0"/>
                </a:solidFill>
              </a:rPr>
              <a:t>- </a:t>
            </a:r>
            <a:r>
              <a:rPr lang="en-US" sz="4000" dirty="0" err="1">
                <a:solidFill>
                  <a:srgbClr val="0070C0"/>
                </a:solidFill>
              </a:rPr>
              <a:t>og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starfsráðgjöf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935479"/>
            <a:ext cx="6164423" cy="481055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aðgerðir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árið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öllum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megindráttum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stefnt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samsvarandi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þjónustu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verið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hefur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undanförnum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árum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samræmi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skilgreiningu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Fræðslumiðstöðvar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atvinnulífsins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Auka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samstarf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fyrirtæki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stofnanir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m.a.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 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tengslum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stefnumótanir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fræðslu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hjá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viðkomandi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aðilum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fleiri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innflytjenda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 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Nálgast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markhópa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með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fyrirtækjaheimsóknum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gegnum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sem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gangi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 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hverju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sinni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hjá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SMV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nýta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auglýsingar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samfélagsmiðlum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auka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samstarf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aðrar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fræðslustofnanir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landshlutanum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9900BE-7A2C-4604-BE43-0F85011C2569}"/>
              </a:ext>
            </a:extLst>
          </p:cNvPr>
          <p:cNvSpPr txBox="1"/>
          <p:nvPr/>
        </p:nvSpPr>
        <p:spPr>
          <a:xfrm>
            <a:off x="6952537" y="1935479"/>
            <a:ext cx="4837016" cy="13442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Einn náms- og starfsráðgjafi sinnir í dag þessari þjónustu. Annað starfsfólk tekur svokölluð hvatningarviðtöl. Væri gott að fá liðsauka er varðar þessa þjónustu.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C2C39-1670-4D27-8701-DB9C7E379B1F}"/>
              </a:ext>
            </a:extLst>
          </p:cNvPr>
          <p:cNvSpPr txBox="1"/>
          <p:nvPr/>
        </p:nvSpPr>
        <p:spPr>
          <a:xfrm>
            <a:off x="6952535" y="4727095"/>
            <a:ext cx="4837016" cy="1305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Í dag er boðið uppá viðtöl á  starfsstöðvum SMV á Vesturlandi og vinnustöðum svo dæmi sé tekið.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s-IS" sz="1600" b="1" dirty="0">
              <a:solidFill>
                <a:schemeClr val="bg1"/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ACC0D3D-4737-416C-BEE1-EBA3B871576B}"/>
              </a:ext>
            </a:extLst>
          </p:cNvPr>
          <p:cNvSpPr txBox="1">
            <a:spLocks/>
          </p:cNvSpPr>
          <p:nvPr/>
        </p:nvSpPr>
        <p:spPr>
          <a:xfrm>
            <a:off x="9855005" y="585078"/>
            <a:ext cx="1934546" cy="8771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err="1"/>
              <a:t>Þjónusta</a:t>
            </a:r>
            <a:r>
              <a:rPr lang="en-US" sz="1400" dirty="0"/>
              <a:t> </a:t>
            </a:r>
            <a:r>
              <a:rPr lang="en-US" sz="1400" dirty="0" err="1"/>
              <a:t>fyrir</a:t>
            </a:r>
            <a:r>
              <a:rPr lang="en-US" sz="1400" dirty="0"/>
              <a:t> </a:t>
            </a:r>
            <a:r>
              <a:rPr lang="en-US" sz="1400" dirty="0" err="1"/>
              <a:t>fullorðna</a:t>
            </a:r>
            <a:r>
              <a:rPr lang="en-US" sz="1400" dirty="0"/>
              <a:t> á </a:t>
            </a:r>
            <a:r>
              <a:rPr lang="en-US" sz="1400" dirty="0" err="1"/>
              <a:t>vinnumarkaði</a:t>
            </a:r>
            <a:r>
              <a:rPr lang="en-US" sz="1400" dirty="0"/>
              <a:t> </a:t>
            </a:r>
            <a:r>
              <a:rPr lang="en-US" sz="1400" dirty="0" err="1"/>
              <a:t>sem</a:t>
            </a:r>
            <a:r>
              <a:rPr lang="en-US" sz="1400" dirty="0"/>
              <a:t> </a:t>
            </a:r>
            <a:r>
              <a:rPr lang="en-US" sz="1400" dirty="0" err="1"/>
              <a:t>hafa</a:t>
            </a:r>
            <a:r>
              <a:rPr lang="en-US" sz="1400" dirty="0"/>
              <a:t> </a:t>
            </a:r>
            <a:r>
              <a:rPr lang="en-US" sz="1400" dirty="0" err="1"/>
              <a:t>stutta</a:t>
            </a:r>
            <a:r>
              <a:rPr lang="en-US" sz="1400" dirty="0"/>
              <a:t> </a:t>
            </a:r>
            <a:r>
              <a:rPr lang="en-US" sz="1400" dirty="0" err="1"/>
              <a:t>formlega</a:t>
            </a:r>
            <a:r>
              <a:rPr lang="en-US" sz="1400" dirty="0"/>
              <a:t> </a:t>
            </a:r>
            <a:r>
              <a:rPr lang="en-US" sz="1400" dirty="0" err="1"/>
              <a:t>menntun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82C04E-B27C-43FC-A3A7-088752B0DE0E}"/>
              </a:ext>
            </a:extLst>
          </p:cNvPr>
          <p:cNvSpPr txBox="1"/>
          <p:nvPr/>
        </p:nvSpPr>
        <p:spPr>
          <a:xfrm>
            <a:off x="6952535" y="3326487"/>
            <a:ext cx="4837016" cy="20534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is-IS" sz="1600" b="1" dirty="0">
                <a:solidFill>
                  <a:schemeClr val="accent2">
                    <a:lumMod val="75000"/>
                  </a:schemeClr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 dirty="0">
                <a:solidFill>
                  <a:schemeClr val="accent2">
                    <a:lumMod val="75000"/>
                  </a:schemeClr>
                </a:solidFill>
              </a:rPr>
              <a:t>Helstu samstarfsaðilar í dag eru Vinnumálastofnun, StarfVest og stéttarfélögin, VIRK og framhaldsskólar, Rauðakrossdeildir á Vesturlandi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AEBAFF-0D8B-49B9-BB8E-D86BC010A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891" y="818749"/>
            <a:ext cx="1219368" cy="3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935480"/>
            <a:ext cx="6145762" cy="47052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Aðgerðaplan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vor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>
              <a:spcBef>
                <a:spcPts val="0"/>
              </a:spcBef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Viðtöl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tengd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raunfærnimati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Viðtöl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atvinnuleitendur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fyrst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fremst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innflytjendur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Viðtöl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starfsfólk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fyrirtækja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s.s.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Norðurál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tengslum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stjóriðjusk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Tengja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náms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starfsráðgjöf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fræðsluáætlanir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fyrirtækja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stofnana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Rafræn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ráðgjöf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viðtöl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einstaklinga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Áætlaður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fjöldi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viðtala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: 250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Aðgerðaplan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haust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2020:</a:t>
            </a:r>
          </a:p>
          <a:p>
            <a:pPr algn="just">
              <a:spcBef>
                <a:spcPts val="0"/>
              </a:spcBef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Heimsóknir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í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fyrirtæki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tengdar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kynningu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starfsemi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Símenntunar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sjá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markmið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á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glæru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þjónusta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fyrirtæki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stofnanir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algn="just">
              <a:spcBef>
                <a:spcPts val="0"/>
              </a:spcBef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Viðtöl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starfsfólk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fyrirtækja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Viðtöl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atvinnuleitendur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fyrst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fremst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innflytjendur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Viðtöl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tengd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raunfærnimati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Tengja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náms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starfsráðgjöf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fræðsluáætlanir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fyrirtækja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stofnana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Rafræn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ráðgjöf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og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viðtöl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einstaklinga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Áætlaður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fjöldi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viðtala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: 250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2206EDA6-0555-4609-974C-E0582F6D3ABE}"/>
              </a:ext>
            </a:extLst>
          </p:cNvPr>
          <p:cNvSpPr txBox="1">
            <a:spLocks/>
          </p:cNvSpPr>
          <p:nvPr/>
        </p:nvSpPr>
        <p:spPr>
          <a:xfrm>
            <a:off x="8253251" y="1796917"/>
            <a:ext cx="3536302" cy="46595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Þróun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2016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til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2019</a:t>
            </a:r>
          </a:p>
          <a:p>
            <a:pPr marL="0" indent="0">
              <a:buFont typeface="Wingdings 2"/>
              <a:buNone/>
            </a:pPr>
            <a:endParaRPr lang="en-US" sz="2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0BB448EC-E91F-4BEB-92D0-597CF8B689D6}"/>
              </a:ext>
            </a:extLst>
          </p:cNvPr>
          <p:cNvSpPr txBox="1">
            <a:spLocks/>
          </p:cNvSpPr>
          <p:nvPr/>
        </p:nvSpPr>
        <p:spPr>
          <a:xfrm>
            <a:off x="609601" y="146495"/>
            <a:ext cx="7256106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0070C0"/>
                </a:solidFill>
              </a:rPr>
              <a:t>NÁMS- OG STARSRÁÐGJÖF, </a:t>
            </a:r>
            <a:r>
              <a:rPr lang="en-US" sz="4000" dirty="0" err="1">
                <a:solidFill>
                  <a:srgbClr val="0070C0"/>
                </a:solidFill>
              </a:rPr>
              <a:t>frh</a:t>
            </a:r>
            <a:r>
              <a:rPr lang="en-US" sz="4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D20B7E16-6DDD-40BA-A6E9-46B0C08AE712}"/>
              </a:ext>
            </a:extLst>
          </p:cNvPr>
          <p:cNvSpPr txBox="1">
            <a:spLocks/>
          </p:cNvSpPr>
          <p:nvPr/>
        </p:nvSpPr>
        <p:spPr>
          <a:xfrm>
            <a:off x="9855007" y="549080"/>
            <a:ext cx="1934546" cy="8771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err="1"/>
              <a:t>Þjónusta</a:t>
            </a:r>
            <a:r>
              <a:rPr lang="en-US" sz="1400" dirty="0"/>
              <a:t> </a:t>
            </a:r>
            <a:r>
              <a:rPr lang="en-US" sz="1400" dirty="0" err="1"/>
              <a:t>fyrir</a:t>
            </a:r>
            <a:r>
              <a:rPr lang="en-US" sz="1400" dirty="0"/>
              <a:t> </a:t>
            </a:r>
            <a:r>
              <a:rPr lang="en-US" sz="1400" dirty="0" err="1"/>
              <a:t>fullorðna</a:t>
            </a:r>
            <a:r>
              <a:rPr lang="en-US" sz="1400" dirty="0"/>
              <a:t> á </a:t>
            </a:r>
            <a:r>
              <a:rPr lang="en-US" sz="1400" dirty="0" err="1"/>
              <a:t>vinnumarkaði</a:t>
            </a:r>
            <a:r>
              <a:rPr lang="en-US" sz="1400" dirty="0"/>
              <a:t> </a:t>
            </a:r>
            <a:r>
              <a:rPr lang="en-US" sz="1400" dirty="0" err="1"/>
              <a:t>sem</a:t>
            </a:r>
            <a:r>
              <a:rPr lang="en-US" sz="1400" dirty="0"/>
              <a:t> </a:t>
            </a:r>
            <a:r>
              <a:rPr lang="en-US" sz="1400" dirty="0" err="1"/>
              <a:t>hafa</a:t>
            </a:r>
            <a:r>
              <a:rPr lang="en-US" sz="1400" dirty="0"/>
              <a:t> </a:t>
            </a:r>
            <a:r>
              <a:rPr lang="en-US" sz="1400" dirty="0" err="1"/>
              <a:t>stutta</a:t>
            </a:r>
            <a:r>
              <a:rPr lang="en-US" sz="1400" dirty="0"/>
              <a:t> </a:t>
            </a:r>
            <a:r>
              <a:rPr lang="en-US" sz="1400" dirty="0" err="1"/>
              <a:t>formlega</a:t>
            </a:r>
            <a:r>
              <a:rPr lang="en-US" sz="1400" dirty="0"/>
              <a:t> </a:t>
            </a:r>
            <a:r>
              <a:rPr lang="en-US" sz="1400" dirty="0" err="1"/>
              <a:t>menntun</a:t>
            </a:r>
            <a:endParaRPr lang="en-US" sz="1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722FDF9-5D64-4E38-9278-DDFB81637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251" y="2299819"/>
            <a:ext cx="3525676" cy="213222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2931ECB-43D9-46E1-8A2E-1E2B132428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3251" y="4432040"/>
            <a:ext cx="3525676" cy="22086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D1D78D4-025A-41A6-8348-0E12089AD1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9891" y="818749"/>
            <a:ext cx="1219368" cy="3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3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173</TotalTime>
  <Words>1955</Words>
  <Application>Microsoft Office PowerPoint</Application>
  <PresentationFormat>Widescreen</PresentationFormat>
  <Paragraphs>259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Calibri</vt:lpstr>
      <vt:lpstr>Courier New</vt:lpstr>
      <vt:lpstr>Tw Cen MT</vt:lpstr>
      <vt:lpstr>Tw Cen MT Condensed</vt:lpstr>
      <vt:lpstr>Wingdings</vt:lpstr>
      <vt:lpstr>Wingdings 2</vt:lpstr>
      <vt:lpstr>Wingdings 3</vt:lpstr>
      <vt:lpstr>Integral</vt:lpstr>
      <vt:lpstr>PowerPoint Presentation</vt:lpstr>
      <vt:lpstr>Efnisyfirlit</vt:lpstr>
      <vt:lpstr>Inngangur</vt:lpstr>
      <vt:lpstr>PowerPoint Presentation</vt:lpstr>
      <vt:lpstr>Yfirstjórn og sameiginlegir liðir</vt:lpstr>
      <vt:lpstr>Vottaðar námsleiðir</vt:lpstr>
      <vt:lpstr>Vottaðar námsleiðir, frh.</vt:lpstr>
      <vt:lpstr>Náms- og starfsráðgjöf</vt:lpstr>
      <vt:lpstr>PowerPoint Presentation</vt:lpstr>
      <vt:lpstr>Raunfærnimat</vt:lpstr>
      <vt:lpstr>Raunfærnimat, frh.</vt:lpstr>
      <vt:lpstr>Þjónusta við fjarnemendur</vt:lpstr>
      <vt:lpstr>Íslenska fyrir útlendinga</vt:lpstr>
      <vt:lpstr>Fullorðinsfræðsla fyrir fólk með fötlun</vt:lpstr>
      <vt:lpstr>Fullorðinsfræðsla fyrir folk með fötlun</vt:lpstr>
      <vt:lpstr>Erlend verkefni</vt:lpstr>
      <vt:lpstr>Önnur verkefni</vt:lpstr>
      <vt:lpstr>PowerPoint Presentation</vt:lpstr>
      <vt:lpstr>Rekstrartekjur</vt:lpstr>
      <vt:lpstr>REkstrargjöld</vt:lpstr>
      <vt:lpstr>REkstrargjöld</vt:lpstr>
      <vt:lpstr>REkstrargjöld</vt:lpstr>
      <vt:lpstr>REkstrargjöld</vt:lpstr>
      <vt:lpstr>REkstrargjöld</vt:lpstr>
      <vt:lpstr>Samantekt - rekstrarreikningur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Sigurlaug Einarsdóttir</dc:creator>
  <cp:lastModifiedBy>Sigurlaug Einarsdóttir</cp:lastModifiedBy>
  <cp:revision>1</cp:revision>
  <dcterms:created xsi:type="dcterms:W3CDTF">2020-06-14T11:45:24Z</dcterms:created>
  <dcterms:modified xsi:type="dcterms:W3CDTF">2020-06-14T15:06:49Z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